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7" r:id="rId3"/>
    <p:sldId id="370" r:id="rId4"/>
    <p:sldId id="371" r:id="rId5"/>
    <p:sldId id="367" r:id="rId6"/>
    <p:sldId id="368" r:id="rId7"/>
    <p:sldId id="372" r:id="rId8"/>
    <p:sldId id="373" r:id="rId9"/>
    <p:sldId id="375" r:id="rId10"/>
    <p:sldId id="376" r:id="rId11"/>
    <p:sldId id="377" r:id="rId12"/>
    <p:sldId id="378" r:id="rId13"/>
    <p:sldId id="379" r:id="rId14"/>
    <p:sldId id="31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dithia Ardiyani" userId="245c17805d01a989" providerId="LiveId" clId="{11F3E66E-9FBE-460D-85E6-98854B135266}"/>
    <pc:docChg chg="undo custSel addSld delSld modSld sldOrd">
      <pc:chgData name="Yudithia Ardiyani" userId="245c17805d01a989" providerId="LiveId" clId="{11F3E66E-9FBE-460D-85E6-98854B135266}" dt="2023-09-18T05:14:50.003" v="132"/>
      <pc:docMkLst>
        <pc:docMk/>
      </pc:docMkLst>
      <pc:sldChg chg="addSp delSp modSp mod ord">
        <pc:chgData name="Yudithia Ardiyani" userId="245c17805d01a989" providerId="LiveId" clId="{11F3E66E-9FBE-460D-85E6-98854B135266}" dt="2023-09-18T05:00:05.260" v="46" actId="1076"/>
        <pc:sldMkLst>
          <pc:docMk/>
          <pc:sldMk cId="2894401316" sldId="367"/>
        </pc:sldMkLst>
        <pc:spChg chg="mod">
          <ac:chgData name="Yudithia Ardiyani" userId="245c17805d01a989" providerId="LiveId" clId="{11F3E66E-9FBE-460D-85E6-98854B135266}" dt="2023-09-18T04:59:19.943" v="41" actId="1076"/>
          <ac:spMkLst>
            <pc:docMk/>
            <pc:sldMk cId="2894401316" sldId="367"/>
            <ac:spMk id="6" creationId="{C57ACC85-4E56-4223-9644-15BE52F0E286}"/>
          </ac:spMkLst>
        </pc:spChg>
        <pc:spChg chg="mod">
          <ac:chgData name="Yudithia Ardiyani" userId="245c17805d01a989" providerId="LiveId" clId="{11F3E66E-9FBE-460D-85E6-98854B135266}" dt="2023-09-18T04:59:24.077" v="42" actId="14100"/>
          <ac:spMkLst>
            <pc:docMk/>
            <pc:sldMk cId="2894401316" sldId="367"/>
            <ac:spMk id="8" creationId="{34D7465F-197F-4C92-B7D1-2801EDBE75B9}"/>
          </ac:spMkLst>
        </pc:spChg>
        <pc:spChg chg="del">
          <ac:chgData name="Yudithia Ardiyani" userId="245c17805d01a989" providerId="LiveId" clId="{11F3E66E-9FBE-460D-85E6-98854B135266}" dt="2023-09-18T04:59:03.173" v="37" actId="478"/>
          <ac:spMkLst>
            <pc:docMk/>
            <pc:sldMk cId="2894401316" sldId="367"/>
            <ac:spMk id="9" creationId="{9EE1EEB3-2545-4B8F-B9A3-C0E5341CCB59}"/>
          </ac:spMkLst>
        </pc:spChg>
        <pc:spChg chg="add mod">
          <ac:chgData name="Yudithia Ardiyani" userId="245c17805d01a989" providerId="LiveId" clId="{11F3E66E-9FBE-460D-85E6-98854B135266}" dt="2023-09-18T04:59:42.465" v="44" actId="1076"/>
          <ac:spMkLst>
            <pc:docMk/>
            <pc:sldMk cId="2894401316" sldId="367"/>
            <ac:spMk id="10" creationId="{3C0BB36C-8EDB-4B05-AE0D-6ED8DBB4B94F}"/>
          </ac:spMkLst>
        </pc:spChg>
        <pc:picChg chg="add mod">
          <ac:chgData name="Yudithia Ardiyani" userId="245c17805d01a989" providerId="LiveId" clId="{11F3E66E-9FBE-460D-85E6-98854B135266}" dt="2023-09-18T05:00:05.260" v="46" actId="1076"/>
          <ac:picMkLst>
            <pc:docMk/>
            <pc:sldMk cId="2894401316" sldId="367"/>
            <ac:picMk id="11" creationId="{53E10E47-813A-4A92-8115-B8FF78964CCA}"/>
          </ac:picMkLst>
        </pc:picChg>
      </pc:sldChg>
      <pc:sldChg chg="addSp delSp modSp mod">
        <pc:chgData name="Yudithia Ardiyani" userId="245c17805d01a989" providerId="LiveId" clId="{11F3E66E-9FBE-460D-85E6-98854B135266}" dt="2023-09-18T05:05:51.609" v="79" actId="1076"/>
        <pc:sldMkLst>
          <pc:docMk/>
          <pc:sldMk cId="4016846206" sldId="368"/>
        </pc:sldMkLst>
        <pc:spChg chg="mod">
          <ac:chgData name="Yudithia Ardiyani" userId="245c17805d01a989" providerId="LiveId" clId="{11F3E66E-9FBE-460D-85E6-98854B135266}" dt="2023-09-18T05:02:38.264" v="65" actId="14100"/>
          <ac:spMkLst>
            <pc:docMk/>
            <pc:sldMk cId="4016846206" sldId="368"/>
            <ac:spMk id="6" creationId="{BFFFEBC7-BD92-4DEE-A75D-0A32CCDEE049}"/>
          </ac:spMkLst>
        </pc:spChg>
        <pc:spChg chg="del">
          <ac:chgData name="Yudithia Ardiyani" userId="245c17805d01a989" providerId="LiveId" clId="{11F3E66E-9FBE-460D-85E6-98854B135266}" dt="2023-09-18T05:01:09.337" v="51" actId="21"/>
          <ac:spMkLst>
            <pc:docMk/>
            <pc:sldMk cId="4016846206" sldId="368"/>
            <ac:spMk id="7" creationId="{D277B766-9982-4385-AB05-C03C8D3771E8}"/>
          </ac:spMkLst>
        </pc:spChg>
        <pc:spChg chg="add">
          <ac:chgData name="Yudithia Ardiyani" userId="245c17805d01a989" providerId="LiveId" clId="{11F3E66E-9FBE-460D-85E6-98854B135266}" dt="2023-09-18T05:02:42.973" v="66"/>
          <ac:spMkLst>
            <pc:docMk/>
            <pc:sldMk cId="4016846206" sldId="368"/>
            <ac:spMk id="8" creationId="{9B806732-87E4-4109-8FC8-D9A7FCD1E645}"/>
          </ac:spMkLst>
        </pc:spChg>
        <pc:graphicFrameChg chg="add">
          <ac:chgData name="Yudithia Ardiyani" userId="245c17805d01a989" providerId="LiveId" clId="{11F3E66E-9FBE-460D-85E6-98854B135266}" dt="2023-09-18T05:03:07.659" v="67"/>
          <ac:graphicFrameMkLst>
            <pc:docMk/>
            <pc:sldMk cId="4016846206" sldId="368"/>
            <ac:graphicFrameMk id="9" creationId="{F77BA215-65C6-46B2-BD2C-0A3A4B69BA39}"/>
          </ac:graphicFrameMkLst>
        </pc:graphicFrameChg>
        <pc:picChg chg="add mod">
          <ac:chgData name="Yudithia Ardiyani" userId="245c17805d01a989" providerId="LiveId" clId="{11F3E66E-9FBE-460D-85E6-98854B135266}" dt="2023-09-18T05:03:33.135" v="69" actId="1076"/>
          <ac:picMkLst>
            <pc:docMk/>
            <pc:sldMk cId="4016846206" sldId="368"/>
            <ac:picMk id="10" creationId="{E69CD0AD-29BB-4204-BFFD-76B1AD23EEFE}"/>
          </ac:picMkLst>
        </pc:picChg>
        <pc:picChg chg="add mod">
          <ac:chgData name="Yudithia Ardiyani" userId="245c17805d01a989" providerId="LiveId" clId="{11F3E66E-9FBE-460D-85E6-98854B135266}" dt="2023-09-18T05:04:00.276" v="71" actId="1076"/>
          <ac:picMkLst>
            <pc:docMk/>
            <pc:sldMk cId="4016846206" sldId="368"/>
            <ac:picMk id="11" creationId="{217F1B5E-A1BE-40B4-875D-5B54DFE790D2}"/>
          </ac:picMkLst>
        </pc:picChg>
        <pc:picChg chg="add mod">
          <ac:chgData name="Yudithia Ardiyani" userId="245c17805d01a989" providerId="LiveId" clId="{11F3E66E-9FBE-460D-85E6-98854B135266}" dt="2023-09-18T05:04:34.545" v="73" actId="1076"/>
          <ac:picMkLst>
            <pc:docMk/>
            <pc:sldMk cId="4016846206" sldId="368"/>
            <ac:picMk id="12" creationId="{9E47BA94-F8EE-45E5-BD5E-140B80AF4559}"/>
          </ac:picMkLst>
        </pc:picChg>
        <pc:picChg chg="add mod">
          <ac:chgData name="Yudithia Ardiyani" userId="245c17805d01a989" providerId="LiveId" clId="{11F3E66E-9FBE-460D-85E6-98854B135266}" dt="2023-09-18T05:05:05.664" v="75" actId="1076"/>
          <ac:picMkLst>
            <pc:docMk/>
            <pc:sldMk cId="4016846206" sldId="368"/>
            <ac:picMk id="13" creationId="{C0EEEA2E-D2E5-43B2-9300-FC7C8C664BBD}"/>
          </ac:picMkLst>
        </pc:picChg>
        <pc:picChg chg="add mod">
          <ac:chgData name="Yudithia Ardiyani" userId="245c17805d01a989" providerId="LiveId" clId="{11F3E66E-9FBE-460D-85E6-98854B135266}" dt="2023-09-18T05:05:28.780" v="77" actId="1076"/>
          <ac:picMkLst>
            <pc:docMk/>
            <pc:sldMk cId="4016846206" sldId="368"/>
            <ac:picMk id="14" creationId="{2E3BCF41-70D8-48C3-85EA-FA96FC53282D}"/>
          </ac:picMkLst>
        </pc:picChg>
        <pc:picChg chg="add mod">
          <ac:chgData name="Yudithia Ardiyani" userId="245c17805d01a989" providerId="LiveId" clId="{11F3E66E-9FBE-460D-85E6-98854B135266}" dt="2023-09-18T05:05:51.609" v="79" actId="1076"/>
          <ac:picMkLst>
            <pc:docMk/>
            <pc:sldMk cId="4016846206" sldId="368"/>
            <ac:picMk id="15" creationId="{CF2D3690-3BE4-4BD7-A08E-D332F2235278}"/>
          </ac:picMkLst>
        </pc:picChg>
      </pc:sldChg>
      <pc:sldChg chg="new del">
        <pc:chgData name="Yudithia Ardiyani" userId="245c17805d01a989" providerId="LiveId" clId="{11F3E66E-9FBE-460D-85E6-98854B135266}" dt="2023-09-18T04:50:53.828" v="2" actId="2696"/>
        <pc:sldMkLst>
          <pc:docMk/>
          <pc:sldMk cId="511263585" sldId="369"/>
        </pc:sldMkLst>
      </pc:sldChg>
      <pc:sldChg chg="addSp delSp modSp add mod">
        <pc:chgData name="Yudithia Ardiyani" userId="245c17805d01a989" providerId="LiveId" clId="{11F3E66E-9FBE-460D-85E6-98854B135266}" dt="2023-09-18T04:54:46.528" v="9"/>
        <pc:sldMkLst>
          <pc:docMk/>
          <pc:sldMk cId="2438951034" sldId="370"/>
        </pc:sldMkLst>
        <pc:spChg chg="mod">
          <ac:chgData name="Yudithia Ardiyani" userId="245c17805d01a989" providerId="LiveId" clId="{11F3E66E-9FBE-460D-85E6-98854B135266}" dt="2023-09-18T04:52:45.334" v="6" actId="1076"/>
          <ac:spMkLst>
            <pc:docMk/>
            <pc:sldMk cId="2438951034" sldId="370"/>
            <ac:spMk id="4" creationId="{B200CBC1-5A60-4680-BB7D-22A13187F0B3}"/>
          </ac:spMkLst>
        </pc:spChg>
        <pc:spChg chg="add">
          <ac:chgData name="Yudithia Ardiyani" userId="245c17805d01a989" providerId="LiveId" clId="{11F3E66E-9FBE-460D-85E6-98854B135266}" dt="2023-09-18T04:54:19.200" v="8"/>
          <ac:spMkLst>
            <pc:docMk/>
            <pc:sldMk cId="2438951034" sldId="370"/>
            <ac:spMk id="8" creationId="{0D1E9C81-BFB5-4271-A428-47D04DF290B8}"/>
          </ac:spMkLst>
        </pc:spChg>
        <pc:picChg chg="add del mod">
          <ac:chgData name="Yudithia Ardiyani" userId="245c17805d01a989" providerId="LiveId" clId="{11F3E66E-9FBE-460D-85E6-98854B135266}" dt="2023-09-18T04:52:49.134" v="7" actId="478"/>
          <ac:picMkLst>
            <pc:docMk/>
            <pc:sldMk cId="2438951034" sldId="370"/>
            <ac:picMk id="7" creationId="{212E9B7E-812C-4DDD-B55F-39E2541FACDA}"/>
          </ac:picMkLst>
        </pc:picChg>
        <pc:picChg chg="add">
          <ac:chgData name="Yudithia Ardiyani" userId="245c17805d01a989" providerId="LiveId" clId="{11F3E66E-9FBE-460D-85E6-98854B135266}" dt="2023-09-18T04:54:46.528" v="9"/>
          <ac:picMkLst>
            <pc:docMk/>
            <pc:sldMk cId="2438951034" sldId="370"/>
            <ac:picMk id="10" creationId="{54D6BD55-DF43-4AE5-A740-A334E53DC332}"/>
          </ac:picMkLst>
        </pc:picChg>
      </pc:sldChg>
      <pc:sldChg chg="addSp delSp modSp add mod">
        <pc:chgData name="Yudithia Ardiyani" userId="245c17805d01a989" providerId="LiveId" clId="{11F3E66E-9FBE-460D-85E6-98854B135266}" dt="2023-09-18T05:00:58.074" v="50" actId="207"/>
        <pc:sldMkLst>
          <pc:docMk/>
          <pc:sldMk cId="3843924703" sldId="371"/>
        </pc:sldMkLst>
        <pc:spChg chg="mod">
          <ac:chgData name="Yudithia Ardiyani" userId="245c17805d01a989" providerId="LiveId" clId="{11F3E66E-9FBE-460D-85E6-98854B135266}" dt="2023-09-18T05:00:46.205" v="49" actId="208"/>
          <ac:spMkLst>
            <pc:docMk/>
            <pc:sldMk cId="3843924703" sldId="371"/>
            <ac:spMk id="2" creationId="{6033D837-E4B3-474D-B252-BE8F8151411A}"/>
          </ac:spMkLst>
        </pc:spChg>
        <pc:spChg chg="del">
          <ac:chgData name="Yudithia Ardiyani" userId="245c17805d01a989" providerId="LiveId" clId="{11F3E66E-9FBE-460D-85E6-98854B135266}" dt="2023-09-18T04:57:01.938" v="18" actId="478"/>
          <ac:spMkLst>
            <pc:docMk/>
            <pc:sldMk cId="3843924703" sldId="371"/>
            <ac:spMk id="4" creationId="{B200CBC1-5A60-4680-BB7D-22A13187F0B3}"/>
          </ac:spMkLst>
        </pc:spChg>
        <pc:spChg chg="mod">
          <ac:chgData name="Yudithia Ardiyani" userId="245c17805d01a989" providerId="LiveId" clId="{11F3E66E-9FBE-460D-85E6-98854B135266}" dt="2023-09-18T05:00:58.074" v="50" actId="207"/>
          <ac:spMkLst>
            <pc:docMk/>
            <pc:sldMk cId="3843924703" sldId="371"/>
            <ac:spMk id="6" creationId="{C57ACC85-4E56-4223-9644-15BE52F0E286}"/>
          </ac:spMkLst>
        </pc:spChg>
        <pc:spChg chg="add">
          <ac:chgData name="Yudithia Ardiyani" userId="245c17805d01a989" providerId="LiveId" clId="{11F3E66E-9FBE-460D-85E6-98854B135266}" dt="2023-09-18T04:56:28.901" v="17"/>
          <ac:spMkLst>
            <pc:docMk/>
            <pc:sldMk cId="3843924703" sldId="371"/>
            <ac:spMk id="8" creationId="{F23B414F-7195-45CA-B94B-C045358307BF}"/>
          </ac:spMkLst>
        </pc:spChg>
        <pc:spChg chg="add mod">
          <ac:chgData name="Yudithia Ardiyani" userId="245c17805d01a989" providerId="LiveId" clId="{11F3E66E-9FBE-460D-85E6-98854B135266}" dt="2023-09-18T04:58:24.712" v="34" actId="1076"/>
          <ac:spMkLst>
            <pc:docMk/>
            <pc:sldMk cId="3843924703" sldId="371"/>
            <ac:spMk id="10" creationId="{CBB8DC7E-67E1-4CB0-BBB7-B83DF59BF4E0}"/>
          </ac:spMkLst>
        </pc:spChg>
        <pc:picChg chg="add mod">
          <ac:chgData name="Yudithia Ardiyani" userId="245c17805d01a989" providerId="LiveId" clId="{11F3E66E-9FBE-460D-85E6-98854B135266}" dt="2023-09-18T04:55:59.711" v="14" actId="1076"/>
          <ac:picMkLst>
            <pc:docMk/>
            <pc:sldMk cId="3843924703" sldId="371"/>
            <ac:picMk id="7" creationId="{4139F052-26E1-4A29-AA2A-1C22316E4116}"/>
          </ac:picMkLst>
        </pc:picChg>
      </pc:sldChg>
      <pc:sldChg chg="add del">
        <pc:chgData name="Yudithia Ardiyani" userId="245c17805d01a989" providerId="LiveId" clId="{11F3E66E-9FBE-460D-85E6-98854B135266}" dt="2023-09-18T04:55:17.834" v="11"/>
        <pc:sldMkLst>
          <pc:docMk/>
          <pc:sldMk cId="3947010314" sldId="371"/>
        </pc:sldMkLst>
      </pc:sldChg>
      <pc:sldChg chg="addSp modSp add mod">
        <pc:chgData name="Yudithia Ardiyani" userId="245c17805d01a989" providerId="LiveId" clId="{11F3E66E-9FBE-460D-85E6-98854B135266}" dt="2023-09-18T05:07:48.073" v="93" actId="1076"/>
        <pc:sldMkLst>
          <pc:docMk/>
          <pc:sldMk cId="162980845" sldId="372"/>
        </pc:sldMkLst>
        <pc:spChg chg="mod">
          <ac:chgData name="Yudithia Ardiyani" userId="245c17805d01a989" providerId="LiveId" clId="{11F3E66E-9FBE-460D-85E6-98854B135266}" dt="2023-09-18T05:07:04.271" v="88" actId="1076"/>
          <ac:spMkLst>
            <pc:docMk/>
            <pc:sldMk cId="162980845" sldId="372"/>
            <ac:spMk id="6" creationId="{BFFFEBC7-BD92-4DEE-A75D-0A32CCDEE049}"/>
          </ac:spMkLst>
        </pc:spChg>
        <pc:spChg chg="add mod">
          <ac:chgData name="Yudithia Ardiyani" userId="245c17805d01a989" providerId="LiveId" clId="{11F3E66E-9FBE-460D-85E6-98854B135266}" dt="2023-09-18T05:07:15.959" v="90" actId="1076"/>
          <ac:spMkLst>
            <pc:docMk/>
            <pc:sldMk cId="162980845" sldId="372"/>
            <ac:spMk id="7" creationId="{ECAE9F56-09E9-4DE3-A5C5-25F349A6E8F0}"/>
          </ac:spMkLst>
        </pc:spChg>
        <pc:spChg chg="add mod">
          <ac:chgData name="Yudithia Ardiyani" userId="245c17805d01a989" providerId="LiveId" clId="{11F3E66E-9FBE-460D-85E6-98854B135266}" dt="2023-09-18T05:07:26.576" v="91" actId="1076"/>
          <ac:spMkLst>
            <pc:docMk/>
            <pc:sldMk cId="162980845" sldId="372"/>
            <ac:spMk id="8" creationId="{C752129F-DD17-4094-BC8F-BDF4A741F51B}"/>
          </ac:spMkLst>
        </pc:spChg>
        <pc:picChg chg="add mod">
          <ac:chgData name="Yudithia Ardiyani" userId="245c17805d01a989" providerId="LiveId" clId="{11F3E66E-9FBE-460D-85E6-98854B135266}" dt="2023-09-18T05:07:48.073" v="93" actId="1076"/>
          <ac:picMkLst>
            <pc:docMk/>
            <pc:sldMk cId="162980845" sldId="372"/>
            <ac:picMk id="9" creationId="{472022C8-FFF9-4876-B252-7313A462246A}"/>
          </ac:picMkLst>
        </pc:picChg>
      </pc:sldChg>
      <pc:sldChg chg="addSp modSp add mod">
        <pc:chgData name="Yudithia Ardiyani" userId="245c17805d01a989" providerId="LiveId" clId="{11F3E66E-9FBE-460D-85E6-98854B135266}" dt="2023-09-18T05:10:08.867" v="102"/>
        <pc:sldMkLst>
          <pc:docMk/>
          <pc:sldMk cId="3190472762" sldId="373"/>
        </pc:sldMkLst>
        <pc:spChg chg="mod">
          <ac:chgData name="Yudithia Ardiyani" userId="245c17805d01a989" providerId="LiveId" clId="{11F3E66E-9FBE-460D-85E6-98854B135266}" dt="2023-09-18T05:08:07.629" v="96" actId="14100"/>
          <ac:spMkLst>
            <pc:docMk/>
            <pc:sldMk cId="3190472762" sldId="373"/>
            <ac:spMk id="6" creationId="{BFFFEBC7-BD92-4DEE-A75D-0A32CCDEE049}"/>
          </ac:spMkLst>
        </pc:spChg>
        <pc:spChg chg="add">
          <ac:chgData name="Yudithia Ardiyani" userId="245c17805d01a989" providerId="LiveId" clId="{11F3E66E-9FBE-460D-85E6-98854B135266}" dt="2023-09-18T05:09:00.534" v="98"/>
          <ac:spMkLst>
            <pc:docMk/>
            <pc:sldMk cId="3190472762" sldId="373"/>
            <ac:spMk id="7" creationId="{62A5495D-D42A-4176-9263-BC1A8F60D8D4}"/>
          </ac:spMkLst>
        </pc:spChg>
        <pc:picChg chg="add">
          <ac:chgData name="Yudithia Ardiyani" userId="245c17805d01a989" providerId="LiveId" clId="{11F3E66E-9FBE-460D-85E6-98854B135266}" dt="2023-09-18T05:09:16.344" v="99"/>
          <ac:picMkLst>
            <pc:docMk/>
            <pc:sldMk cId="3190472762" sldId="373"/>
            <ac:picMk id="8" creationId="{F1C6300A-EF1F-4C16-A103-A8AF5FFFFBA2}"/>
          </ac:picMkLst>
        </pc:picChg>
        <pc:picChg chg="add">
          <ac:chgData name="Yudithia Ardiyani" userId="245c17805d01a989" providerId="LiveId" clId="{11F3E66E-9FBE-460D-85E6-98854B135266}" dt="2023-09-18T05:09:37.476" v="100"/>
          <ac:picMkLst>
            <pc:docMk/>
            <pc:sldMk cId="3190472762" sldId="373"/>
            <ac:picMk id="9" creationId="{F55F81E0-7EBC-4E9B-A0D8-F18C494060A9}"/>
          </ac:picMkLst>
        </pc:picChg>
        <pc:picChg chg="add">
          <ac:chgData name="Yudithia Ardiyani" userId="245c17805d01a989" providerId="LiveId" clId="{11F3E66E-9FBE-460D-85E6-98854B135266}" dt="2023-09-18T05:09:51.818" v="101"/>
          <ac:picMkLst>
            <pc:docMk/>
            <pc:sldMk cId="3190472762" sldId="373"/>
            <ac:picMk id="10" creationId="{383FFAA5-FCBB-430E-B018-4EADDA828211}"/>
          </ac:picMkLst>
        </pc:picChg>
        <pc:picChg chg="add">
          <ac:chgData name="Yudithia Ardiyani" userId="245c17805d01a989" providerId="LiveId" clId="{11F3E66E-9FBE-460D-85E6-98854B135266}" dt="2023-09-18T05:10:08.867" v="102"/>
          <ac:picMkLst>
            <pc:docMk/>
            <pc:sldMk cId="3190472762" sldId="373"/>
            <ac:picMk id="11" creationId="{808A3A82-D311-4C98-938E-95AFE0CF62E3}"/>
          </ac:picMkLst>
        </pc:picChg>
      </pc:sldChg>
      <pc:sldChg chg="add del">
        <pc:chgData name="Yudithia Ardiyani" userId="245c17805d01a989" providerId="LiveId" clId="{11F3E66E-9FBE-460D-85E6-98854B135266}" dt="2023-09-18T05:08:42.422" v="97" actId="2696"/>
        <pc:sldMkLst>
          <pc:docMk/>
          <pc:sldMk cId="3458105500" sldId="374"/>
        </pc:sldMkLst>
      </pc:sldChg>
      <pc:sldChg chg="addSp modSp add mod">
        <pc:chgData name="Yudithia Ardiyani" userId="245c17805d01a989" providerId="LiveId" clId="{11F3E66E-9FBE-460D-85E6-98854B135266}" dt="2023-09-18T05:11:03.994" v="109" actId="14100"/>
        <pc:sldMkLst>
          <pc:docMk/>
          <pc:sldMk cId="2512618342" sldId="375"/>
        </pc:sldMkLst>
        <pc:spChg chg="mod">
          <ac:chgData name="Yudithia Ardiyani" userId="245c17805d01a989" providerId="LiveId" clId="{11F3E66E-9FBE-460D-85E6-98854B135266}" dt="2023-09-18T05:10:38.467" v="107" actId="14100"/>
          <ac:spMkLst>
            <pc:docMk/>
            <pc:sldMk cId="2512618342" sldId="375"/>
            <ac:spMk id="6" creationId="{BFFFEBC7-BD92-4DEE-A75D-0A32CCDEE049}"/>
          </ac:spMkLst>
        </pc:spChg>
        <pc:spChg chg="add mod">
          <ac:chgData name="Yudithia Ardiyani" userId="245c17805d01a989" providerId="LiveId" clId="{11F3E66E-9FBE-460D-85E6-98854B135266}" dt="2023-09-18T05:11:03.994" v="109" actId="14100"/>
          <ac:spMkLst>
            <pc:docMk/>
            <pc:sldMk cId="2512618342" sldId="375"/>
            <ac:spMk id="7" creationId="{D7890AE6-CB28-4F19-B593-11C4A4F324E2}"/>
          </ac:spMkLst>
        </pc:spChg>
      </pc:sldChg>
      <pc:sldChg chg="addSp modSp add mod">
        <pc:chgData name="Yudithia Ardiyani" userId="245c17805d01a989" providerId="LiveId" clId="{11F3E66E-9FBE-460D-85E6-98854B135266}" dt="2023-09-18T05:12:56.466" v="121"/>
        <pc:sldMkLst>
          <pc:docMk/>
          <pc:sldMk cId="2415681760" sldId="376"/>
        </pc:sldMkLst>
        <pc:spChg chg="mod">
          <ac:chgData name="Yudithia Ardiyani" userId="245c17805d01a989" providerId="LiveId" clId="{11F3E66E-9FBE-460D-85E6-98854B135266}" dt="2023-09-18T05:11:34.165" v="115" actId="14100"/>
          <ac:spMkLst>
            <pc:docMk/>
            <pc:sldMk cId="2415681760" sldId="376"/>
            <ac:spMk id="6" creationId="{BFFFEBC7-BD92-4DEE-A75D-0A32CCDEE049}"/>
          </ac:spMkLst>
        </pc:spChg>
        <pc:spChg chg="add">
          <ac:chgData name="Yudithia Ardiyani" userId="245c17805d01a989" providerId="LiveId" clId="{11F3E66E-9FBE-460D-85E6-98854B135266}" dt="2023-09-18T05:11:54.627" v="116"/>
          <ac:spMkLst>
            <pc:docMk/>
            <pc:sldMk cId="2415681760" sldId="376"/>
            <ac:spMk id="7" creationId="{466EFDFC-9A83-421B-8185-C1AD092DE8DD}"/>
          </ac:spMkLst>
        </pc:spChg>
        <pc:picChg chg="add mod">
          <ac:chgData name="Yudithia Ardiyani" userId="245c17805d01a989" providerId="LiveId" clId="{11F3E66E-9FBE-460D-85E6-98854B135266}" dt="2023-09-18T05:12:37.994" v="120" actId="1076"/>
          <ac:picMkLst>
            <pc:docMk/>
            <pc:sldMk cId="2415681760" sldId="376"/>
            <ac:picMk id="8" creationId="{702A128B-929E-437F-A020-52BD73DB09FE}"/>
          </ac:picMkLst>
        </pc:picChg>
        <pc:picChg chg="add mod">
          <ac:chgData name="Yudithia Ardiyani" userId="245c17805d01a989" providerId="LiveId" clId="{11F3E66E-9FBE-460D-85E6-98854B135266}" dt="2023-09-18T05:12:31.077" v="119" actId="1076"/>
          <ac:picMkLst>
            <pc:docMk/>
            <pc:sldMk cId="2415681760" sldId="376"/>
            <ac:picMk id="9" creationId="{59901FAA-675A-4C1F-81E4-FFDF5EF163CC}"/>
          </ac:picMkLst>
        </pc:picChg>
        <pc:picChg chg="add">
          <ac:chgData name="Yudithia Ardiyani" userId="245c17805d01a989" providerId="LiveId" clId="{11F3E66E-9FBE-460D-85E6-98854B135266}" dt="2023-09-18T05:12:56.466" v="121"/>
          <ac:picMkLst>
            <pc:docMk/>
            <pc:sldMk cId="2415681760" sldId="376"/>
            <ac:picMk id="10" creationId="{1E7A0D14-A3EB-4566-9B2A-B8745650FBE0}"/>
          </ac:picMkLst>
        </pc:picChg>
      </pc:sldChg>
      <pc:sldChg chg="addSp delSp modSp add mod">
        <pc:chgData name="Yudithia Ardiyani" userId="245c17805d01a989" providerId="LiveId" clId="{11F3E66E-9FBE-460D-85E6-98854B135266}" dt="2023-09-18T05:14:32.889" v="131" actId="14100"/>
        <pc:sldMkLst>
          <pc:docMk/>
          <pc:sldMk cId="1090822090" sldId="377"/>
        </pc:sldMkLst>
        <pc:spChg chg="del">
          <ac:chgData name="Yudithia Ardiyani" userId="245c17805d01a989" providerId="LiveId" clId="{11F3E66E-9FBE-460D-85E6-98854B135266}" dt="2023-09-18T05:13:03.917" v="122" actId="478"/>
          <ac:spMkLst>
            <pc:docMk/>
            <pc:sldMk cId="1090822090" sldId="377"/>
            <ac:spMk id="6" creationId="{BFFFEBC7-BD92-4DEE-A75D-0A32CCDEE049}"/>
          </ac:spMkLst>
        </pc:spChg>
        <pc:spChg chg="add">
          <ac:chgData name="Yudithia Ardiyani" userId="245c17805d01a989" providerId="LiveId" clId="{11F3E66E-9FBE-460D-85E6-98854B135266}" dt="2023-09-18T05:13:41.491" v="125"/>
          <ac:spMkLst>
            <pc:docMk/>
            <pc:sldMk cId="1090822090" sldId="377"/>
            <ac:spMk id="7" creationId="{A63C907E-C07D-4DAE-AED8-1603DD16B112}"/>
          </ac:spMkLst>
        </pc:spChg>
        <pc:picChg chg="add mod">
          <ac:chgData name="Yudithia Ardiyani" userId="245c17805d01a989" providerId="LiveId" clId="{11F3E66E-9FBE-460D-85E6-98854B135266}" dt="2023-09-18T05:14:32.889" v="131" actId="14100"/>
          <ac:picMkLst>
            <pc:docMk/>
            <pc:sldMk cId="1090822090" sldId="377"/>
            <ac:picMk id="8" creationId="{0E55202F-EBA4-446C-888F-06B92CFF1A57}"/>
          </ac:picMkLst>
        </pc:picChg>
      </pc:sldChg>
      <pc:sldChg chg="addSp delSp modSp add mod">
        <pc:chgData name="Yudithia Ardiyani" userId="245c17805d01a989" providerId="LiveId" clId="{11F3E66E-9FBE-460D-85E6-98854B135266}" dt="2023-09-18T05:14:26.867" v="130" actId="14100"/>
        <pc:sldMkLst>
          <pc:docMk/>
          <pc:sldMk cId="2070423340" sldId="378"/>
        </pc:sldMkLst>
        <pc:spChg chg="del">
          <ac:chgData name="Yudithia Ardiyani" userId="245c17805d01a989" providerId="LiveId" clId="{11F3E66E-9FBE-460D-85E6-98854B135266}" dt="2023-09-18T05:13:06.956" v="123" actId="478"/>
          <ac:spMkLst>
            <pc:docMk/>
            <pc:sldMk cId="2070423340" sldId="378"/>
            <ac:spMk id="6" creationId="{BFFFEBC7-BD92-4DEE-A75D-0A32CCDEE049}"/>
          </ac:spMkLst>
        </pc:spChg>
        <pc:picChg chg="add mod">
          <ac:chgData name="Yudithia Ardiyani" userId="245c17805d01a989" providerId="LiveId" clId="{11F3E66E-9FBE-460D-85E6-98854B135266}" dt="2023-09-18T05:14:26.867" v="130" actId="14100"/>
          <ac:picMkLst>
            <pc:docMk/>
            <pc:sldMk cId="2070423340" sldId="378"/>
            <ac:picMk id="7" creationId="{8576A6EC-AFF1-4D84-9EB7-C510205121F9}"/>
          </ac:picMkLst>
        </pc:picChg>
      </pc:sldChg>
      <pc:sldChg chg="addSp delSp add mod">
        <pc:chgData name="Yudithia Ardiyani" userId="245c17805d01a989" providerId="LiveId" clId="{11F3E66E-9FBE-460D-85E6-98854B135266}" dt="2023-09-18T05:14:50.003" v="132"/>
        <pc:sldMkLst>
          <pc:docMk/>
          <pc:sldMk cId="2850194260" sldId="379"/>
        </pc:sldMkLst>
        <pc:spChg chg="del">
          <ac:chgData name="Yudithia Ardiyani" userId="245c17805d01a989" providerId="LiveId" clId="{11F3E66E-9FBE-460D-85E6-98854B135266}" dt="2023-09-18T05:13:10.775" v="124" actId="478"/>
          <ac:spMkLst>
            <pc:docMk/>
            <pc:sldMk cId="2850194260" sldId="379"/>
            <ac:spMk id="6" creationId="{BFFFEBC7-BD92-4DEE-A75D-0A32CCDEE049}"/>
          </ac:spMkLst>
        </pc:spChg>
        <pc:picChg chg="add">
          <ac:chgData name="Yudithia Ardiyani" userId="245c17805d01a989" providerId="LiveId" clId="{11F3E66E-9FBE-460D-85E6-98854B135266}" dt="2023-09-18T05:14:50.003" v="132"/>
          <ac:picMkLst>
            <pc:docMk/>
            <pc:sldMk cId="2850194260" sldId="379"/>
            <ac:picMk id="7" creationId="{67545298-7840-44B9-9087-3C0EE4606126}"/>
          </ac:picMkLst>
        </pc:picChg>
      </pc:sldChg>
    </pc:docChg>
  </pc:docChgLst>
  <pc:docChgLst>
    <pc:chgData name="Yudithia Ardiyani" userId="245c17805d01a989" providerId="LiveId" clId="{4FAC0AD3-BBC1-473E-9533-D5F5C9F9DF36}"/>
    <pc:docChg chg="undo custSel addSld delSld modSld">
      <pc:chgData name="Yudithia Ardiyani" userId="245c17805d01a989" providerId="LiveId" clId="{4FAC0AD3-BBC1-473E-9533-D5F5C9F9DF36}" dt="2023-04-27T12:32:42.830" v="165" actId="1076"/>
      <pc:docMkLst>
        <pc:docMk/>
      </pc:docMkLst>
      <pc:sldChg chg="modSp mod">
        <pc:chgData name="Yudithia Ardiyani" userId="245c17805d01a989" providerId="LiveId" clId="{4FAC0AD3-BBC1-473E-9533-D5F5C9F9DF36}" dt="2023-04-27T12:32:42.830" v="165" actId="1076"/>
        <pc:sldMkLst>
          <pc:docMk/>
          <pc:sldMk cId="4002821068" sldId="257"/>
        </pc:sldMkLst>
        <pc:spChg chg="mod">
          <ac:chgData name="Yudithia Ardiyani" userId="245c17805d01a989" providerId="LiveId" clId="{4FAC0AD3-BBC1-473E-9533-D5F5C9F9DF36}" dt="2023-03-30T13:52:43.663" v="139" actId="20577"/>
          <ac:spMkLst>
            <pc:docMk/>
            <pc:sldMk cId="4002821068" sldId="257"/>
            <ac:spMk id="2" creationId="{00000000-0000-0000-0000-000000000000}"/>
          </ac:spMkLst>
        </pc:spChg>
        <pc:spChg chg="mod">
          <ac:chgData name="Yudithia Ardiyani" userId="245c17805d01a989" providerId="LiveId" clId="{4FAC0AD3-BBC1-473E-9533-D5F5C9F9DF36}" dt="2023-04-27T12:32:42.830" v="165" actId="1076"/>
          <ac:spMkLst>
            <pc:docMk/>
            <pc:sldMk cId="4002821068" sldId="257"/>
            <ac:spMk id="11" creationId="{80418B65-A856-46B4-9CBB-DC7DDC88040D}"/>
          </ac:spMkLst>
        </pc:spChg>
      </pc:sldChg>
      <pc:sldChg chg="modSp del mod">
        <pc:chgData name="Yudithia Ardiyani" userId="245c17805d01a989" providerId="LiveId" clId="{4FAC0AD3-BBC1-473E-9533-D5F5C9F9DF36}" dt="2023-03-27T15:49:04.594" v="102" actId="2696"/>
        <pc:sldMkLst>
          <pc:docMk/>
          <pc:sldMk cId="249831375" sldId="354"/>
        </pc:sldMkLst>
        <pc:spChg chg="mod">
          <ac:chgData name="Yudithia Ardiyani" userId="245c17805d01a989" providerId="LiveId" clId="{4FAC0AD3-BBC1-473E-9533-D5F5C9F9DF36}" dt="2023-03-13T13:51:59.708" v="16" actId="20577"/>
          <ac:spMkLst>
            <pc:docMk/>
            <pc:sldMk cId="249831375" sldId="354"/>
            <ac:spMk id="5" creationId="{156DE511-D2D2-4CD9-83FA-EF95CFB8EF3F}"/>
          </ac:spMkLst>
        </pc:spChg>
        <pc:spChg chg="mod">
          <ac:chgData name="Yudithia Ardiyani" userId="245c17805d01a989" providerId="LiveId" clId="{4FAC0AD3-BBC1-473E-9533-D5F5C9F9DF36}" dt="2023-03-13T13:51:54.361" v="15" actId="1076"/>
          <ac:spMkLst>
            <pc:docMk/>
            <pc:sldMk cId="249831375" sldId="354"/>
            <ac:spMk id="8" creationId="{6F98982F-FCF3-4526-8742-C5E5FCA7880D}"/>
          </ac:spMkLst>
        </pc:spChg>
      </pc:sldChg>
      <pc:sldChg chg="del">
        <pc:chgData name="Yudithia Ardiyani" userId="245c17805d01a989" providerId="LiveId" clId="{4FAC0AD3-BBC1-473E-9533-D5F5C9F9DF36}" dt="2023-03-27T15:49:10.544" v="103" actId="2696"/>
        <pc:sldMkLst>
          <pc:docMk/>
          <pc:sldMk cId="1226210669" sldId="356"/>
        </pc:sldMkLst>
      </pc:sldChg>
      <pc:sldChg chg="del">
        <pc:chgData name="Yudithia Ardiyani" userId="245c17805d01a989" providerId="LiveId" clId="{4FAC0AD3-BBC1-473E-9533-D5F5C9F9DF36}" dt="2023-03-27T15:49:14.986" v="104" actId="2696"/>
        <pc:sldMkLst>
          <pc:docMk/>
          <pc:sldMk cId="1226210669" sldId="357"/>
        </pc:sldMkLst>
      </pc:sldChg>
      <pc:sldChg chg="del">
        <pc:chgData name="Yudithia Ardiyani" userId="245c17805d01a989" providerId="LiveId" clId="{4FAC0AD3-BBC1-473E-9533-D5F5C9F9DF36}" dt="2023-03-27T15:49:19.038" v="105" actId="2696"/>
        <pc:sldMkLst>
          <pc:docMk/>
          <pc:sldMk cId="328787623" sldId="358"/>
        </pc:sldMkLst>
      </pc:sldChg>
      <pc:sldChg chg="del">
        <pc:chgData name="Yudithia Ardiyani" userId="245c17805d01a989" providerId="LiveId" clId="{4FAC0AD3-BBC1-473E-9533-D5F5C9F9DF36}" dt="2023-03-27T15:49:23.123" v="106" actId="2696"/>
        <pc:sldMkLst>
          <pc:docMk/>
          <pc:sldMk cId="2429409612" sldId="359"/>
        </pc:sldMkLst>
      </pc:sldChg>
      <pc:sldChg chg="del">
        <pc:chgData name="Yudithia Ardiyani" userId="245c17805d01a989" providerId="LiveId" clId="{4FAC0AD3-BBC1-473E-9533-D5F5C9F9DF36}" dt="2023-03-27T15:49:28.996" v="107" actId="2696"/>
        <pc:sldMkLst>
          <pc:docMk/>
          <pc:sldMk cId="2429409612" sldId="360"/>
        </pc:sldMkLst>
      </pc:sldChg>
      <pc:sldChg chg="del">
        <pc:chgData name="Yudithia Ardiyani" userId="245c17805d01a989" providerId="LiveId" clId="{4FAC0AD3-BBC1-473E-9533-D5F5C9F9DF36}" dt="2023-03-27T15:49:32.589" v="108" actId="2696"/>
        <pc:sldMkLst>
          <pc:docMk/>
          <pc:sldMk cId="606840952" sldId="361"/>
        </pc:sldMkLst>
      </pc:sldChg>
      <pc:sldChg chg="del">
        <pc:chgData name="Yudithia Ardiyani" userId="245c17805d01a989" providerId="LiveId" clId="{4FAC0AD3-BBC1-473E-9533-D5F5C9F9DF36}" dt="2023-03-27T15:49:35.989" v="109" actId="2696"/>
        <pc:sldMkLst>
          <pc:docMk/>
          <pc:sldMk cId="3422203642" sldId="362"/>
        </pc:sldMkLst>
      </pc:sldChg>
      <pc:sldChg chg="del">
        <pc:chgData name="Yudithia Ardiyani" userId="245c17805d01a989" providerId="LiveId" clId="{4FAC0AD3-BBC1-473E-9533-D5F5C9F9DF36}" dt="2023-03-27T15:49:39.551" v="110" actId="2696"/>
        <pc:sldMkLst>
          <pc:docMk/>
          <pc:sldMk cId="1144096814" sldId="363"/>
        </pc:sldMkLst>
      </pc:sldChg>
      <pc:sldChg chg="del">
        <pc:chgData name="Yudithia Ardiyani" userId="245c17805d01a989" providerId="LiveId" clId="{4FAC0AD3-BBC1-473E-9533-D5F5C9F9DF36}" dt="2023-03-27T15:49:42.951" v="111" actId="2696"/>
        <pc:sldMkLst>
          <pc:docMk/>
          <pc:sldMk cId="3580399755" sldId="364"/>
        </pc:sldMkLst>
      </pc:sldChg>
      <pc:sldChg chg="del">
        <pc:chgData name="Yudithia Ardiyani" userId="245c17805d01a989" providerId="LiveId" clId="{4FAC0AD3-BBC1-473E-9533-D5F5C9F9DF36}" dt="2023-03-27T15:49:47.043" v="112" actId="2696"/>
        <pc:sldMkLst>
          <pc:docMk/>
          <pc:sldMk cId="3580399755" sldId="365"/>
        </pc:sldMkLst>
      </pc:sldChg>
      <pc:sldChg chg="del">
        <pc:chgData name="Yudithia Ardiyani" userId="245c17805d01a989" providerId="LiveId" clId="{4FAC0AD3-BBC1-473E-9533-D5F5C9F9DF36}" dt="2023-03-27T15:49:51.077" v="113" actId="2696"/>
        <pc:sldMkLst>
          <pc:docMk/>
          <pc:sldMk cId="3580399755" sldId="366"/>
        </pc:sldMkLst>
      </pc:sldChg>
      <pc:sldChg chg="addSp delSp modSp new mod">
        <pc:chgData name="Yudithia Ardiyani" userId="245c17805d01a989" providerId="LiveId" clId="{4FAC0AD3-BBC1-473E-9533-D5F5C9F9DF36}" dt="2023-03-27T15:46:24.388" v="75" actId="14100"/>
        <pc:sldMkLst>
          <pc:docMk/>
          <pc:sldMk cId="2894401316" sldId="367"/>
        </pc:sldMkLst>
        <pc:spChg chg="add mod">
          <ac:chgData name="Yudithia Ardiyani" userId="245c17805d01a989" providerId="LiveId" clId="{4FAC0AD3-BBC1-473E-9533-D5F5C9F9DF36}" dt="2023-03-13T13:50:02.218" v="4" actId="20577"/>
          <ac:spMkLst>
            <pc:docMk/>
            <pc:sldMk cId="2894401316" sldId="367"/>
            <ac:spMk id="3" creationId="{9F26CD75-055B-46AA-95E8-1714F5013B3C}"/>
          </ac:spMkLst>
        </pc:spChg>
        <pc:spChg chg="add">
          <ac:chgData name="Yudithia Ardiyani" userId="245c17805d01a989" providerId="LiveId" clId="{4FAC0AD3-BBC1-473E-9533-D5F5C9F9DF36}" dt="2023-03-13T13:50:32.871" v="6"/>
          <ac:spMkLst>
            <pc:docMk/>
            <pc:sldMk cId="2894401316" sldId="367"/>
            <ac:spMk id="5" creationId="{5E6A45C5-DD12-4F3A-A631-EA2E014D9CDA}"/>
          </ac:spMkLst>
        </pc:spChg>
        <pc:spChg chg="add mod">
          <ac:chgData name="Yudithia Ardiyani" userId="245c17805d01a989" providerId="LiveId" clId="{4FAC0AD3-BBC1-473E-9533-D5F5C9F9DF36}" dt="2023-03-25T15:48:09.981" v="38" actId="1076"/>
          <ac:spMkLst>
            <pc:docMk/>
            <pc:sldMk cId="2894401316" sldId="367"/>
            <ac:spMk id="6" creationId="{C57ACC85-4E56-4223-9644-15BE52F0E286}"/>
          </ac:spMkLst>
        </pc:spChg>
        <pc:spChg chg="add del mod">
          <ac:chgData name="Yudithia Ardiyani" userId="245c17805d01a989" providerId="LiveId" clId="{4FAC0AD3-BBC1-473E-9533-D5F5C9F9DF36}" dt="2023-03-27T15:42:45.122" v="51" actId="478"/>
          <ac:spMkLst>
            <pc:docMk/>
            <pc:sldMk cId="2894401316" sldId="367"/>
            <ac:spMk id="7" creationId="{9311E766-613D-4607-8F2A-B44CD13C6D10}"/>
          </ac:spMkLst>
        </pc:spChg>
        <pc:spChg chg="add mod">
          <ac:chgData name="Yudithia Ardiyani" userId="245c17805d01a989" providerId="LiveId" clId="{4FAC0AD3-BBC1-473E-9533-D5F5C9F9DF36}" dt="2023-03-27T15:45:52.156" v="69" actId="14100"/>
          <ac:spMkLst>
            <pc:docMk/>
            <pc:sldMk cId="2894401316" sldId="367"/>
            <ac:spMk id="8" creationId="{34D7465F-197F-4C92-B7D1-2801EDBE75B9}"/>
          </ac:spMkLst>
        </pc:spChg>
        <pc:spChg chg="add mod">
          <ac:chgData name="Yudithia Ardiyani" userId="245c17805d01a989" providerId="LiveId" clId="{4FAC0AD3-BBC1-473E-9533-D5F5C9F9DF36}" dt="2023-03-27T15:46:24.388" v="75" actId="14100"/>
          <ac:spMkLst>
            <pc:docMk/>
            <pc:sldMk cId="2894401316" sldId="367"/>
            <ac:spMk id="9" creationId="{9EE1EEB3-2545-4B8F-B9A3-C0E5341CCB59}"/>
          </ac:spMkLst>
        </pc:spChg>
        <pc:picChg chg="add mod">
          <ac:chgData name="Yudithia Ardiyani" userId="245c17805d01a989" providerId="LiveId" clId="{4FAC0AD3-BBC1-473E-9533-D5F5C9F9DF36}" dt="2023-03-25T15:48:15.082" v="39" actId="1076"/>
          <ac:picMkLst>
            <pc:docMk/>
            <pc:sldMk cId="2894401316" sldId="367"/>
            <ac:picMk id="2" creationId="{8427B393-BD9F-47AD-A788-FFA7869B202F}"/>
          </ac:picMkLst>
        </pc:picChg>
        <pc:picChg chg="add mod">
          <ac:chgData name="Yudithia Ardiyani" userId="245c17805d01a989" providerId="LiveId" clId="{4FAC0AD3-BBC1-473E-9533-D5F5C9F9DF36}" dt="2023-03-13T13:50:57.647" v="9" actId="1076"/>
          <ac:picMkLst>
            <pc:docMk/>
            <pc:sldMk cId="2894401316" sldId="367"/>
            <ac:picMk id="4" creationId="{F7A61D55-9466-4C73-BDA6-B83E2B6F008D}"/>
          </ac:picMkLst>
        </pc:picChg>
      </pc:sldChg>
      <pc:sldChg chg="addSp delSp modSp new mod">
        <pc:chgData name="Yudithia Ardiyani" userId="245c17805d01a989" providerId="LiveId" clId="{4FAC0AD3-BBC1-473E-9533-D5F5C9F9DF36}" dt="2023-03-27T15:48:26.824" v="86" actId="20577"/>
        <pc:sldMkLst>
          <pc:docMk/>
          <pc:sldMk cId="4016846206" sldId="368"/>
        </pc:sldMkLst>
        <pc:spChg chg="add">
          <ac:chgData name="Yudithia Ardiyani" userId="245c17805d01a989" providerId="LiveId" clId="{4FAC0AD3-BBC1-473E-9533-D5F5C9F9DF36}" dt="2023-03-13T13:50:54.625" v="8"/>
          <ac:spMkLst>
            <pc:docMk/>
            <pc:sldMk cId="4016846206" sldId="368"/>
            <ac:spMk id="3" creationId="{B547293F-51BC-4BF5-9A80-DD8B7A0BDB5A}"/>
          </ac:spMkLst>
        </pc:spChg>
        <pc:spChg chg="add">
          <ac:chgData name="Yudithia Ardiyani" userId="245c17805d01a989" providerId="LiveId" clId="{4FAC0AD3-BBC1-473E-9533-D5F5C9F9DF36}" dt="2023-03-13T13:51:15.360" v="11"/>
          <ac:spMkLst>
            <pc:docMk/>
            <pc:sldMk cId="4016846206" sldId="368"/>
            <ac:spMk id="5" creationId="{71D15DA4-D23A-41C6-B7CF-FC7251D503B0}"/>
          </ac:spMkLst>
        </pc:spChg>
        <pc:spChg chg="add mod">
          <ac:chgData name="Yudithia Ardiyani" userId="245c17805d01a989" providerId="LiveId" clId="{4FAC0AD3-BBC1-473E-9533-D5F5C9F9DF36}" dt="2023-03-27T15:46:53.110" v="77" actId="1076"/>
          <ac:spMkLst>
            <pc:docMk/>
            <pc:sldMk cId="4016846206" sldId="368"/>
            <ac:spMk id="6" creationId="{BFFFEBC7-BD92-4DEE-A75D-0A32CCDEE049}"/>
          </ac:spMkLst>
        </pc:spChg>
        <pc:spChg chg="add mod">
          <ac:chgData name="Yudithia Ardiyani" userId="245c17805d01a989" providerId="LiveId" clId="{4FAC0AD3-BBC1-473E-9533-D5F5C9F9DF36}" dt="2023-03-27T15:48:26.824" v="86" actId="20577"/>
          <ac:spMkLst>
            <pc:docMk/>
            <pc:sldMk cId="4016846206" sldId="368"/>
            <ac:spMk id="7" creationId="{D277B766-9982-4385-AB05-C03C8D3771E8}"/>
          </ac:spMkLst>
        </pc:spChg>
        <pc:spChg chg="add del">
          <ac:chgData name="Yudithia Ardiyani" userId="245c17805d01a989" providerId="LiveId" clId="{4FAC0AD3-BBC1-473E-9533-D5F5C9F9DF36}" dt="2023-03-27T15:47:42.102" v="81"/>
          <ac:spMkLst>
            <pc:docMk/>
            <pc:sldMk cId="4016846206" sldId="368"/>
            <ac:spMk id="8" creationId="{03BC8682-EEA4-46EB-8655-128D23865DAB}"/>
          </ac:spMkLst>
        </pc:spChg>
        <pc:spChg chg="add del">
          <ac:chgData name="Yudithia Ardiyani" userId="245c17805d01a989" providerId="LiveId" clId="{4FAC0AD3-BBC1-473E-9533-D5F5C9F9DF36}" dt="2023-03-27T15:47:42.102" v="81"/>
          <ac:spMkLst>
            <pc:docMk/>
            <pc:sldMk cId="4016846206" sldId="368"/>
            <ac:spMk id="9" creationId="{9F86BBCF-5053-489E-A69B-AA1D66E3E999}"/>
          </ac:spMkLst>
        </pc:spChg>
        <pc:spChg chg="add del">
          <ac:chgData name="Yudithia Ardiyani" userId="245c17805d01a989" providerId="LiveId" clId="{4FAC0AD3-BBC1-473E-9533-D5F5C9F9DF36}" dt="2023-03-27T15:47:42.102" v="81"/>
          <ac:spMkLst>
            <pc:docMk/>
            <pc:sldMk cId="4016846206" sldId="368"/>
            <ac:spMk id="10" creationId="{DEB7B6E9-8A9E-4CDF-9A56-CD82CAD0F459}"/>
          </ac:spMkLst>
        </pc:spChg>
        <pc:spChg chg="add del">
          <ac:chgData name="Yudithia Ardiyani" userId="245c17805d01a989" providerId="LiveId" clId="{4FAC0AD3-BBC1-473E-9533-D5F5C9F9DF36}" dt="2023-03-27T15:47:42.102" v="81"/>
          <ac:spMkLst>
            <pc:docMk/>
            <pc:sldMk cId="4016846206" sldId="368"/>
            <ac:spMk id="11" creationId="{8FCD3455-A1AB-40B8-87FC-C23F41B0235C}"/>
          </ac:spMkLst>
        </pc:spChg>
        <pc:spChg chg="add del">
          <ac:chgData name="Yudithia Ardiyani" userId="245c17805d01a989" providerId="LiveId" clId="{4FAC0AD3-BBC1-473E-9533-D5F5C9F9DF36}" dt="2023-03-27T15:47:42.102" v="81"/>
          <ac:spMkLst>
            <pc:docMk/>
            <pc:sldMk cId="4016846206" sldId="368"/>
            <ac:spMk id="12" creationId="{6E841A15-9839-4408-B6F2-83526BCCE5CC}"/>
          </ac:spMkLst>
        </pc:spChg>
        <pc:spChg chg="add del">
          <ac:chgData name="Yudithia Ardiyani" userId="245c17805d01a989" providerId="LiveId" clId="{4FAC0AD3-BBC1-473E-9533-D5F5C9F9DF36}" dt="2023-03-27T15:47:42.102" v="81"/>
          <ac:spMkLst>
            <pc:docMk/>
            <pc:sldMk cId="4016846206" sldId="368"/>
            <ac:spMk id="13" creationId="{A215DEA6-AC25-4F79-814B-D4AD96658B86}"/>
          </ac:spMkLst>
        </pc:spChg>
        <pc:spChg chg="add del">
          <ac:chgData name="Yudithia Ardiyani" userId="245c17805d01a989" providerId="LiveId" clId="{4FAC0AD3-BBC1-473E-9533-D5F5C9F9DF36}" dt="2023-03-27T15:47:42.102" v="81"/>
          <ac:spMkLst>
            <pc:docMk/>
            <pc:sldMk cId="4016846206" sldId="368"/>
            <ac:spMk id="14" creationId="{F628AE53-116E-4DE0-9C54-005E87199329}"/>
          </ac:spMkLst>
        </pc:spChg>
        <pc:spChg chg="add del">
          <ac:chgData name="Yudithia Ardiyani" userId="245c17805d01a989" providerId="LiveId" clId="{4FAC0AD3-BBC1-473E-9533-D5F5C9F9DF36}" dt="2023-03-27T15:47:42.102" v="81"/>
          <ac:spMkLst>
            <pc:docMk/>
            <pc:sldMk cId="4016846206" sldId="368"/>
            <ac:spMk id="15" creationId="{5D3CE36B-7FAD-49B7-A98D-B899294D9A74}"/>
          </ac:spMkLst>
        </pc:spChg>
        <pc:spChg chg="add del">
          <ac:chgData name="Yudithia Ardiyani" userId="245c17805d01a989" providerId="LiveId" clId="{4FAC0AD3-BBC1-473E-9533-D5F5C9F9DF36}" dt="2023-03-27T15:47:42.102" v="81"/>
          <ac:spMkLst>
            <pc:docMk/>
            <pc:sldMk cId="4016846206" sldId="368"/>
            <ac:spMk id="16" creationId="{4450EB2C-780D-41F4-94BC-3AE3477F2765}"/>
          </ac:spMkLst>
        </pc:spChg>
        <pc:spChg chg="add del">
          <ac:chgData name="Yudithia Ardiyani" userId="245c17805d01a989" providerId="LiveId" clId="{4FAC0AD3-BBC1-473E-9533-D5F5C9F9DF36}" dt="2023-03-27T15:47:42.102" v="81"/>
          <ac:spMkLst>
            <pc:docMk/>
            <pc:sldMk cId="4016846206" sldId="368"/>
            <ac:spMk id="17" creationId="{EE089A3F-66DB-4312-9384-D9382E920963}"/>
          </ac:spMkLst>
        </pc:spChg>
        <pc:spChg chg="add del">
          <ac:chgData name="Yudithia Ardiyani" userId="245c17805d01a989" providerId="LiveId" clId="{4FAC0AD3-BBC1-473E-9533-D5F5C9F9DF36}" dt="2023-03-27T15:47:42.102" v="81"/>
          <ac:spMkLst>
            <pc:docMk/>
            <pc:sldMk cId="4016846206" sldId="368"/>
            <ac:spMk id="18" creationId="{DB2415A2-E453-4B8C-A87C-40C3E62644B8}"/>
          </ac:spMkLst>
        </pc:spChg>
        <pc:picChg chg="add">
          <ac:chgData name="Yudithia Ardiyani" userId="245c17805d01a989" providerId="LiveId" clId="{4FAC0AD3-BBC1-473E-9533-D5F5C9F9DF36}" dt="2023-03-13T13:50:44.395" v="7"/>
          <ac:picMkLst>
            <pc:docMk/>
            <pc:sldMk cId="4016846206" sldId="368"/>
            <ac:picMk id="2" creationId="{8016AF60-52BE-42EC-86CB-F596FEC92DD2}"/>
          </ac:picMkLst>
        </pc:picChg>
        <pc:picChg chg="add">
          <ac:chgData name="Yudithia Ardiyani" userId="245c17805d01a989" providerId="LiveId" clId="{4FAC0AD3-BBC1-473E-9533-D5F5C9F9DF36}" dt="2023-03-13T13:51:04.511" v="10"/>
          <ac:picMkLst>
            <pc:docMk/>
            <pc:sldMk cId="4016846206" sldId="368"/>
            <ac:picMk id="4" creationId="{1EE508A0-3505-43DF-83F8-31475998E16B}"/>
          </ac:picMkLst>
        </pc:picChg>
      </pc:sldChg>
    </pc:docChg>
  </pc:docChgLst>
  <pc:docChgLst>
    <pc:chgData name="Yudithia Ardiyani" userId="245c17805d01a989" providerId="LiveId" clId="{C7F9E702-0721-409C-BD6E-4765A6F9C60A}"/>
    <pc:docChg chg="modSld">
      <pc:chgData name="Yudithia Ardiyani" userId="245c17805d01a989" providerId="LiveId" clId="{C7F9E702-0721-409C-BD6E-4765A6F9C60A}" dt="2023-05-14T12:41:45.018" v="4" actId="20577"/>
      <pc:docMkLst>
        <pc:docMk/>
      </pc:docMkLst>
      <pc:sldChg chg="modSp mod">
        <pc:chgData name="Yudithia Ardiyani" userId="245c17805d01a989" providerId="LiveId" clId="{C7F9E702-0721-409C-BD6E-4765A6F9C60A}" dt="2023-05-14T12:41:45.018" v="4" actId="20577"/>
        <pc:sldMkLst>
          <pc:docMk/>
          <pc:sldMk cId="4002821068" sldId="257"/>
        </pc:sldMkLst>
        <pc:spChg chg="mod">
          <ac:chgData name="Yudithia Ardiyani" userId="245c17805d01a989" providerId="LiveId" clId="{C7F9E702-0721-409C-BD6E-4765A6F9C60A}" dt="2023-05-14T12:41:45.018" v="4" actId="20577"/>
          <ac:spMkLst>
            <pc:docMk/>
            <pc:sldMk cId="4002821068" sldId="257"/>
            <ac:spMk id="2" creationId="{00000000-0000-0000-0000-000000000000}"/>
          </ac:spMkLst>
        </pc:spChg>
      </pc:sldChg>
    </pc:docChg>
  </pc:docChgLst>
  <pc:docChgLst>
    <pc:chgData name="Yudithia Ardiyani" userId="245c17805d01a989" providerId="LiveId" clId="{63C337C2-0548-4DCD-B840-5126B27AFC90}"/>
    <pc:docChg chg="custSel modSld">
      <pc:chgData name="Yudithia Ardiyani" userId="245c17805d01a989" providerId="LiveId" clId="{63C337C2-0548-4DCD-B840-5126B27AFC90}" dt="2023-03-12T14:52:45.872" v="3" actId="6549"/>
      <pc:docMkLst>
        <pc:docMk/>
      </pc:docMkLst>
      <pc:sldChg chg="modSp mod">
        <pc:chgData name="Yudithia Ardiyani" userId="245c17805d01a989" providerId="LiveId" clId="{63C337C2-0548-4DCD-B840-5126B27AFC90}" dt="2023-03-12T13:30:02.886" v="1" actId="20577"/>
        <pc:sldMkLst>
          <pc:docMk/>
          <pc:sldMk cId="4002821068" sldId="257"/>
        </pc:sldMkLst>
        <pc:spChg chg="mod">
          <ac:chgData name="Yudithia Ardiyani" userId="245c17805d01a989" providerId="LiveId" clId="{63C337C2-0548-4DCD-B840-5126B27AFC90}" dt="2023-03-12T13:30:02.886" v="1" actId="20577"/>
          <ac:spMkLst>
            <pc:docMk/>
            <pc:sldMk cId="4002821068" sldId="257"/>
            <ac:spMk id="2" creationId="{00000000-0000-0000-0000-000000000000}"/>
          </ac:spMkLst>
        </pc:spChg>
      </pc:sldChg>
      <pc:sldChg chg="delSp modSp mod">
        <pc:chgData name="Yudithia Ardiyani" userId="245c17805d01a989" providerId="LiveId" clId="{63C337C2-0548-4DCD-B840-5126B27AFC90}" dt="2023-03-12T14:52:45.872" v="3" actId="6549"/>
        <pc:sldMkLst>
          <pc:docMk/>
          <pc:sldMk cId="249831375" sldId="354"/>
        </pc:sldMkLst>
        <pc:spChg chg="mod">
          <ac:chgData name="Yudithia Ardiyani" userId="245c17805d01a989" providerId="LiveId" clId="{63C337C2-0548-4DCD-B840-5126B27AFC90}" dt="2023-03-12T14:52:45.872" v="3" actId="6549"/>
          <ac:spMkLst>
            <pc:docMk/>
            <pc:sldMk cId="249831375" sldId="354"/>
            <ac:spMk id="5" creationId="{156DE511-D2D2-4CD9-83FA-EF95CFB8EF3F}"/>
          </ac:spMkLst>
        </pc:spChg>
        <pc:picChg chg="del">
          <ac:chgData name="Yudithia Ardiyani" userId="245c17805d01a989" providerId="LiveId" clId="{63C337C2-0548-4DCD-B840-5126B27AFC90}" dt="2023-03-12T14:52:42.758" v="2" actId="478"/>
          <ac:picMkLst>
            <pc:docMk/>
            <pc:sldMk cId="249831375" sldId="354"/>
            <ac:picMk id="6" creationId="{305D071A-B539-4D6A-991E-20990EED050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83D40-FE99-492F-81BB-804B9762E9EB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635F6-B300-4734-8D2B-FE1E21CBB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8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2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91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1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2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8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7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91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85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91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72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63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14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558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800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08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315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38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6362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7094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42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00FD380-B0AD-40D1-8732-D0CC621DEEBD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389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 err="1">
                <a:latin typeface="Andalus" pitchFamily="18" charset="-78"/>
                <a:cs typeface="Andalus" pitchFamily="18" charset="-78"/>
              </a:rPr>
              <a:t>Pertemuan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>
                <a:latin typeface="Andalus" pitchFamily="18" charset="-78"/>
                <a:cs typeface="Andalus" pitchFamily="18" charset="-78"/>
              </a:rPr>
              <a:t>1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19071"/>
            <a:ext cx="789751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Fisika</a:t>
            </a:r>
            <a:r>
              <a:rPr lang="en-US" sz="3600" b="1" dirty="0"/>
              <a:t> Dasar 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62200" y="3198167"/>
            <a:ext cx="420717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By  : Yudithia Ardiyani, </a:t>
            </a:r>
            <a:r>
              <a:rPr lang="en-US" sz="2400" b="1" dirty="0" err="1"/>
              <a:t>S.Si</a:t>
            </a:r>
            <a:r>
              <a:rPr lang="en-US" sz="2400" b="1"/>
              <a:t>, M.T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1403350" y="0"/>
            <a:ext cx="6481763" cy="10779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sz="3200" b="1" dirty="0"/>
              <a:t>TEKNIK INDUSTRI </a:t>
            </a:r>
          </a:p>
          <a:p>
            <a:pPr algn="ctr">
              <a:defRPr/>
            </a:pPr>
            <a:r>
              <a:rPr lang="en-US" sz="3200" b="1" dirty="0"/>
              <a:t>FAKULTAS TEKNIK  UPI YAI.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418B65-A856-46B4-9CBB-DC7DDC88040D}"/>
              </a:ext>
            </a:extLst>
          </p:cNvPr>
          <p:cNvSpPr/>
          <p:nvPr/>
        </p:nvSpPr>
        <p:spPr>
          <a:xfrm>
            <a:off x="1653035" y="4093086"/>
            <a:ext cx="5564785" cy="15696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cs typeface="Andalus" pitchFamily="18" charset="-78"/>
              </a:rPr>
              <a:t> Pendahuluan dan Besaran Satuan, Dimensi Dalam Fisika</a:t>
            </a:r>
            <a:endParaRPr lang="en-US" sz="3200" b="1" dirty="0">
              <a:cs typeface="Andalus" pitchFamily="18" charset="-78"/>
            </a:endParaRPr>
          </a:p>
          <a:p>
            <a:pPr algn="ctr"/>
            <a:r>
              <a:rPr lang="en-US" sz="3200" b="1" dirty="0" err="1">
                <a:cs typeface="Andalus" pitchFamily="18" charset="-78"/>
              </a:rPr>
              <a:t>Fisika</a:t>
            </a:r>
            <a:r>
              <a:rPr lang="en-US" sz="3200" b="1" dirty="0">
                <a:cs typeface="Andalus" pitchFamily="18" charset="-78"/>
              </a:rPr>
              <a:t> Dasar I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028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F26CD75-055B-46AA-95E8-1714F5013B3C}"/>
              </a:ext>
            </a:extLst>
          </p:cNvPr>
          <p:cNvSpPr/>
          <p:nvPr/>
        </p:nvSpPr>
        <p:spPr>
          <a:xfrm>
            <a:off x="0" y="6096000"/>
            <a:ext cx="9144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endParaRPr 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7ACC85-4E56-4223-9644-15BE52F0E286}"/>
              </a:ext>
            </a:extLst>
          </p:cNvPr>
          <p:cNvSpPr/>
          <p:nvPr/>
        </p:nvSpPr>
        <p:spPr>
          <a:xfrm>
            <a:off x="2057400" y="155856"/>
            <a:ext cx="5029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POKOK BAHASAN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E1EEB3-2545-4B8F-B9A3-C0E5341CCB59}"/>
              </a:ext>
            </a:extLst>
          </p:cNvPr>
          <p:cNvSpPr txBox="1"/>
          <p:nvPr/>
        </p:nvSpPr>
        <p:spPr>
          <a:xfrm flipH="1">
            <a:off x="685800" y="1421013"/>
            <a:ext cx="7335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33D837-E4B3-474D-B252-BE8F8151411A}"/>
              </a:ext>
            </a:extLst>
          </p:cNvPr>
          <p:cNvSpPr/>
          <p:nvPr/>
        </p:nvSpPr>
        <p:spPr>
          <a:xfrm>
            <a:off x="0" y="1109929"/>
            <a:ext cx="9144000" cy="49860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00CBC1-5A60-4680-BB7D-22A13187F0B3}"/>
              </a:ext>
            </a:extLst>
          </p:cNvPr>
          <p:cNvSpPr txBox="1"/>
          <p:nvPr/>
        </p:nvSpPr>
        <p:spPr>
          <a:xfrm>
            <a:off x="18143" y="1269135"/>
            <a:ext cx="8763000" cy="420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§"/>
              <a:defRPr/>
            </a:pPr>
            <a:r>
              <a:rPr lang="id-ID" sz="2400" dirty="0">
                <a:solidFill>
                  <a:schemeClr val="bg1"/>
                </a:solidFill>
                <a:latin typeface="Arial Narrow" pitchFamily="34" charset="0"/>
              </a:rPr>
              <a:t>VEKTOR </a:t>
            </a:r>
            <a:endParaRPr lang="en-US" sz="2400" dirty="0">
              <a:solidFill>
                <a:schemeClr val="bg1"/>
              </a:solidFill>
              <a:latin typeface="Arial Narrow" pitchFamily="34" charset="0"/>
            </a:endParaRP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GERAK LURUS</a:t>
            </a:r>
            <a:endParaRPr lang="id-ID" sz="2400" dirty="0">
              <a:solidFill>
                <a:schemeClr val="bg1"/>
              </a:solidFill>
              <a:latin typeface="Arial Narrow" pitchFamily="34" charset="0"/>
            </a:endParaRP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GERAK</a:t>
            </a:r>
            <a:r>
              <a:rPr lang="id-ID" sz="2400" dirty="0">
                <a:solidFill>
                  <a:schemeClr val="bg1"/>
                </a:solidFill>
                <a:latin typeface="Arial Narrow" pitchFamily="34" charset="0"/>
              </a:rPr>
              <a:t> BENDA </a:t>
            </a:r>
            <a:r>
              <a:rPr lang="en-US" sz="2400" dirty="0">
                <a:solidFill>
                  <a:schemeClr val="bg1"/>
                </a:solidFill>
                <a:latin typeface="Arial Narrow" pitchFamily="34" charset="0"/>
              </a:rPr>
              <a:t> DALAM BIDANG DATAR : </a:t>
            </a:r>
            <a:endParaRPr lang="id-ID" sz="2400" dirty="0">
              <a:solidFill>
                <a:schemeClr val="bg1"/>
              </a:solidFill>
              <a:latin typeface="Arial Narrow" pitchFamily="34" charset="0"/>
            </a:endParaRPr>
          </a:p>
          <a:p>
            <a:pPr marL="285750" indent="-285750" defTabSz="9144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HUKUM NEWTON  TENTANG GERAK</a:t>
            </a:r>
          </a:p>
          <a:p>
            <a:pPr marL="285750" indent="-285750" defTabSz="9144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KESE</a:t>
            </a:r>
            <a:r>
              <a:rPr lang="id-ID" alt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T</a:t>
            </a:r>
            <a:r>
              <a:rPr lang="en-US" alt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IMBANGAN </a:t>
            </a:r>
            <a:endParaRPr lang="id-ID" alt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id-ID" alt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KERJA dan ENERGI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MOMENTUM, IMPULS dan GERAK RELATIF :</a:t>
            </a:r>
            <a:endParaRPr lang="id-ID" altLang="en-U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id-ID" alt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PERPINDAHAN PANAS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id-ID" alt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MEKANIKA FLUIDA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1E9C81-BFB5-4271-A428-47D04DF290B8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D6BD55-DF43-4AE5-A740-A334E53DC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438951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F26CD75-055B-46AA-95E8-1714F5013B3C}"/>
              </a:ext>
            </a:extLst>
          </p:cNvPr>
          <p:cNvSpPr/>
          <p:nvPr/>
        </p:nvSpPr>
        <p:spPr>
          <a:xfrm>
            <a:off x="0" y="6124136"/>
            <a:ext cx="9144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7ACC85-4E56-4223-9644-15BE52F0E286}"/>
              </a:ext>
            </a:extLst>
          </p:cNvPr>
          <p:cNvSpPr/>
          <p:nvPr/>
        </p:nvSpPr>
        <p:spPr>
          <a:xfrm>
            <a:off x="1839190" y="192387"/>
            <a:ext cx="5029200" cy="762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REFERENSI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E1EEB3-2545-4B8F-B9A3-C0E5341CCB59}"/>
              </a:ext>
            </a:extLst>
          </p:cNvPr>
          <p:cNvSpPr txBox="1"/>
          <p:nvPr/>
        </p:nvSpPr>
        <p:spPr>
          <a:xfrm flipH="1">
            <a:off x="685800" y="1421013"/>
            <a:ext cx="7335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33D837-E4B3-474D-B252-BE8F8151411A}"/>
              </a:ext>
            </a:extLst>
          </p:cNvPr>
          <p:cNvSpPr/>
          <p:nvPr/>
        </p:nvSpPr>
        <p:spPr>
          <a:xfrm>
            <a:off x="0" y="1109929"/>
            <a:ext cx="9144000" cy="501420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39F052-26E1-4A29-AA2A-1C22316E4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4136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23B414F-7195-45CA-B94B-C045358307BF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B8DC7E-67E1-4CB0-BBB7-B83DF59BF4E0}"/>
              </a:ext>
            </a:extLst>
          </p:cNvPr>
          <p:cNvSpPr txBox="1"/>
          <p:nvPr/>
        </p:nvSpPr>
        <p:spPr>
          <a:xfrm flipH="1">
            <a:off x="251459" y="1404185"/>
            <a:ext cx="8641081" cy="3908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defTabSz="914400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David Holiday &amp; Robert Resnick 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fisika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edisi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 3,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Jilid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. 1</a:t>
            </a:r>
          </a:p>
          <a:p>
            <a:pPr marL="342900" lvl="0" indent="-342900" defTabSz="914400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Gamiyati.A.S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Mekanika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, FMIPA UI</a:t>
            </a:r>
          </a:p>
          <a:p>
            <a:pPr marL="342900" lvl="0" indent="-342900" defTabSz="914400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Giancoli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 C,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Dauglass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Fisika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 I,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edisi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 4 (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terjemahan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),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Erlangga</a:t>
            </a:r>
            <a:endParaRPr lang="en-US" sz="2400" dirty="0">
              <a:solidFill>
                <a:prstClr val="black"/>
              </a:solidFill>
              <a:latin typeface="Arial Narrow" pitchFamily="34" charset="0"/>
              <a:cs typeface="Arial" panose="020B0604020202090204" pitchFamily="34" charset="0"/>
            </a:endParaRPr>
          </a:p>
          <a:p>
            <a:pPr marL="342900" lvl="0" indent="-342900" defTabSz="914400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Sears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Zemansky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Fisika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untuk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Universitas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 (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terjemahan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)</a:t>
            </a:r>
          </a:p>
          <a:p>
            <a:pPr marL="342900" lvl="0" indent="-342900" defTabSz="914400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Tipler,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Paul.A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Fisika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untuk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Sains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 &amp;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Teknologi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edisi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 3 (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terjemahan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)</a:t>
            </a:r>
          </a:p>
          <a:p>
            <a:pPr marL="342900" lvl="0" indent="-342900" defTabSz="914400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Umar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Ya</a:t>
            </a:r>
            <a:r>
              <a:rPr lang="id-ID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di,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Pengantar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Fisika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Mekanika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Dikt</a:t>
            </a:r>
            <a:r>
              <a:rPr lang="id-ID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a</a:t>
            </a: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t </a:t>
            </a:r>
            <a:r>
              <a:rPr lang="en-US" sz="2400" dirty="0" err="1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Kuliah</a:t>
            </a:r>
            <a:endParaRPr lang="en-US" sz="2400" dirty="0">
              <a:solidFill>
                <a:prstClr val="black"/>
              </a:solidFill>
              <a:latin typeface="Arial Narrow" pitchFamily="34" charset="0"/>
              <a:cs typeface="Arial" panose="020B0604020202090204" pitchFamily="34" charset="0"/>
            </a:endParaRPr>
          </a:p>
          <a:p>
            <a:pPr marL="342900" lvl="0" indent="-342900" defTabSz="914400">
              <a:lnSpc>
                <a:spcPct val="150000"/>
              </a:lnSpc>
              <a:buFont typeface="Arial" panose="020B060402020209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DLL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3924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ekilas Tentang Universitas Persada Indonesia Y.A.I">
            <a:extLst>
              <a:ext uri="{FF2B5EF4-FFF2-40B4-BE49-F238E27FC236}">
                <a16:creationId xmlns:a16="http://schemas.microsoft.com/office/drawing/2014/main" id="{8427B393-BD9F-47AD-A788-FFA7869B2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14067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F26CD75-055B-46AA-95E8-1714F5013B3C}"/>
              </a:ext>
            </a:extLst>
          </p:cNvPr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A61D55-9466-4C73-BDA6-B83E2B6F0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0067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6A45C5-DD12-4F3A-A631-EA2E014D9CDA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7ACC85-4E56-4223-9644-15BE52F0E286}"/>
              </a:ext>
            </a:extLst>
          </p:cNvPr>
          <p:cNvSpPr/>
          <p:nvPr/>
        </p:nvSpPr>
        <p:spPr>
          <a:xfrm>
            <a:off x="2057400" y="76200"/>
            <a:ext cx="5029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/>
            <a:r>
              <a:rPr lang="id-ID" sz="2400" b="1" dirty="0">
                <a:solidFill>
                  <a:prstClr val="black"/>
                </a:solidFill>
                <a:latin typeface="Arial Narrow" pitchFamily="34" charset="0"/>
                <a:cs typeface="Arial" panose="020B0604020202090204" pitchFamily="34" charset="0"/>
              </a:rPr>
              <a:t>Hubungan Fisika dan Ilmu Pengetahuann lain</a:t>
            </a:r>
            <a:endParaRPr lang="en-US" sz="3200" dirty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D7465F-197F-4C92-B7D1-2801EDBE75B9}"/>
              </a:ext>
            </a:extLst>
          </p:cNvPr>
          <p:cNvSpPr/>
          <p:nvPr/>
        </p:nvSpPr>
        <p:spPr>
          <a:xfrm>
            <a:off x="20782" y="1143000"/>
            <a:ext cx="9144000" cy="495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3C0BB36C-8EDB-4B05-AE0D-6ED8DBB4B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339138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buFontTx/>
              <a:buAutoNum type="alphaUcPeriod"/>
            </a:pPr>
            <a:r>
              <a:rPr lang="id-ID" altLang="en-US" sz="2000" b="1" dirty="0">
                <a:solidFill>
                  <a:srgbClr val="FF0000"/>
                </a:solidFill>
                <a:latin typeface="Gill Sans MT" panose="020B0502020104020203" pitchFamily="34" charset="0"/>
              </a:rPr>
              <a:t>PENGUKURAN :</a:t>
            </a:r>
          </a:p>
          <a:p>
            <a:pPr eaLnBrk="1" hangingPunct="1"/>
            <a:r>
              <a:rPr lang="id-ID" altLang="en-US" sz="2000" b="1" dirty="0">
                <a:solidFill>
                  <a:srgbClr val="FF0000"/>
                </a:solidFill>
                <a:latin typeface="Gill Sans MT" panose="020B0502020104020203" pitchFamily="34" charset="0"/>
              </a:rPr>
              <a:t>           </a:t>
            </a:r>
            <a:r>
              <a:rPr lang="id-ID" altLang="en-US" sz="2000" dirty="0">
                <a:latin typeface="Gill Sans MT" panose="020B0502020104020203" pitchFamily="34" charset="0"/>
                <a:sym typeface="Wingdings" panose="05000000000000000000" pitchFamily="2" charset="2"/>
              </a:rPr>
              <a:t> Membandingkan  suatu besaran dengan besaran</a:t>
            </a:r>
          </a:p>
          <a:p>
            <a:pPr eaLnBrk="1" hangingPunct="1"/>
            <a:r>
              <a:rPr lang="id-ID" altLang="en-US" sz="2000" dirty="0">
                <a:latin typeface="Gill Sans MT" panose="020B0502020104020203" pitchFamily="34" charset="0"/>
                <a:sym typeface="Wingdings" panose="05000000000000000000" pitchFamily="2" charset="2"/>
              </a:rPr>
              <a:t>                standar</a:t>
            </a:r>
          </a:p>
          <a:p>
            <a:pPr eaLnBrk="1" hangingPunct="1"/>
            <a:r>
              <a:rPr lang="id-ID" altLang="en-US" sz="2000" dirty="0">
                <a:latin typeface="Gill Sans MT" panose="020B0502020104020203" pitchFamily="34" charset="0"/>
                <a:sym typeface="Wingdings" panose="05000000000000000000" pitchFamily="2" charset="2"/>
              </a:rPr>
              <a:t>            Fisika termasuk ilmu pengatahuan eksakta yang</a:t>
            </a:r>
          </a:p>
          <a:p>
            <a:pPr eaLnBrk="1" hangingPunct="1"/>
            <a:r>
              <a:rPr lang="id-ID" altLang="en-US" sz="2000" dirty="0">
                <a:latin typeface="Gill Sans MT" panose="020B0502020104020203" pitchFamily="34" charset="0"/>
                <a:sym typeface="Wingdings" panose="05000000000000000000" pitchFamily="2" charset="2"/>
              </a:rPr>
              <a:t>                berdasarkan pengukuran </a:t>
            </a:r>
          </a:p>
          <a:p>
            <a:pPr eaLnBrk="1" hangingPunct="1"/>
            <a:r>
              <a:rPr lang="id-ID" altLang="en-US" sz="2000" dirty="0">
                <a:latin typeface="Gill Sans MT" panose="020B0502020104020203" pitchFamily="34" charset="0"/>
                <a:sym typeface="Wingdings" panose="05000000000000000000" pitchFamily="2" charset="2"/>
              </a:rPr>
              <a:t>            Pengukuran  mempunyai batas ketelitian, baik dari</a:t>
            </a:r>
          </a:p>
          <a:p>
            <a:pPr eaLnBrk="1" hangingPunct="1"/>
            <a:r>
              <a:rPr lang="id-ID" altLang="en-US" sz="2000" dirty="0">
                <a:latin typeface="Gill Sans MT" panose="020B0502020104020203" pitchFamily="34" charset="0"/>
                <a:sym typeface="Wingdings" panose="05000000000000000000" pitchFamily="2" charset="2"/>
              </a:rPr>
              <a:t>                alat ukur maupun terhadap pengukurnya. Semakin kecil</a:t>
            </a:r>
          </a:p>
          <a:p>
            <a:pPr eaLnBrk="1" hangingPunct="1"/>
            <a:r>
              <a:rPr lang="id-ID" altLang="en-US" sz="2000" dirty="0">
                <a:latin typeface="Gill Sans MT" panose="020B0502020104020203" pitchFamily="34" charset="0"/>
                <a:sym typeface="Wingdings" panose="05000000000000000000" pitchFamily="2" charset="2"/>
              </a:rPr>
              <a:t>                perbedaan pengukuran (ketelitian baik), semakin baik </a:t>
            </a:r>
          </a:p>
          <a:p>
            <a:pPr eaLnBrk="1" hangingPunct="1"/>
            <a:r>
              <a:rPr lang="id-ID" altLang="en-US" sz="2000" dirty="0">
                <a:latin typeface="Gill Sans MT" panose="020B0502020104020203" pitchFamily="34" charset="0"/>
                <a:sym typeface="Wingdings" panose="05000000000000000000" pitchFamily="2" charset="2"/>
              </a:rPr>
              <a:t>                pengukuran tersebut.</a:t>
            </a:r>
          </a:p>
          <a:p>
            <a:pPr eaLnBrk="1" hangingPunct="1"/>
            <a:endParaRPr lang="id-ID" altLang="en-US" sz="2000" dirty="0"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eaLnBrk="1" hangingPunct="1"/>
            <a:r>
              <a:rPr lang="id-ID" altLang="en-US" sz="2000" dirty="0">
                <a:latin typeface="Gill Sans MT" panose="020B0502020104020203" pitchFamily="34" charset="0"/>
                <a:sym typeface="Wingdings" panose="05000000000000000000" pitchFamily="2" charset="2"/>
              </a:rPr>
              <a:t>    Contoh :</a:t>
            </a:r>
          </a:p>
          <a:p>
            <a:pPr eaLnBrk="1" hangingPunct="1"/>
            <a:endParaRPr lang="id-ID" altLang="en-US" sz="2000" dirty="0">
              <a:latin typeface="Gill Sans MT" panose="020B0502020104020203" pitchFamily="34" charset="0"/>
              <a:sym typeface="Wingdings" panose="05000000000000000000" pitchFamily="2" charset="2"/>
            </a:endParaRPr>
          </a:p>
          <a:p>
            <a:pPr eaLnBrk="1" hangingPunct="1"/>
            <a:r>
              <a:rPr lang="id-ID" altLang="en-US" sz="2000" dirty="0">
                <a:latin typeface="Gill Sans MT" panose="020B0502020104020203" pitchFamily="34" charset="0"/>
                <a:sym typeface="Wingdings" panose="05000000000000000000" pitchFamily="2" charset="2"/>
              </a:rPr>
              <a:t>               dengan : T = periode  (de) </a:t>
            </a:r>
          </a:p>
          <a:p>
            <a:pPr eaLnBrk="1" hangingPunct="1"/>
            <a:r>
              <a:rPr lang="id-ID" altLang="en-US" sz="2000" dirty="0">
                <a:latin typeface="Gill Sans MT" panose="020B0502020104020203" pitchFamily="34" charset="0"/>
                <a:sym typeface="Wingdings" panose="05000000000000000000" pitchFamily="2" charset="2"/>
              </a:rPr>
              <a:t>                            l = panjang tali (m)</a:t>
            </a:r>
          </a:p>
          <a:p>
            <a:pPr eaLnBrk="1" hangingPunct="1"/>
            <a:r>
              <a:rPr lang="id-ID" altLang="en-US" sz="2000" dirty="0">
                <a:latin typeface="Gill Sans MT" panose="020B0502020104020203" pitchFamily="34" charset="0"/>
                <a:sym typeface="Wingdings" panose="05000000000000000000" pitchFamily="2" charset="2"/>
              </a:rPr>
              <a:t>                            g = percepatab gravitasi bumi (m/det)</a:t>
            </a:r>
          </a:p>
          <a:p>
            <a:pPr eaLnBrk="1" hangingPunct="1"/>
            <a:endParaRPr lang="id-ID" altLang="en-US" sz="2400" dirty="0">
              <a:latin typeface="Gill Sans MT" panose="020B0502020104020203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53E10E47-813A-4A92-8115-B8FF78964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038600"/>
            <a:ext cx="1524000" cy="795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401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ekilas Tentang Universitas Persada Indonesia Y.A.I">
            <a:extLst>
              <a:ext uri="{FF2B5EF4-FFF2-40B4-BE49-F238E27FC236}">
                <a16:creationId xmlns:a16="http://schemas.microsoft.com/office/drawing/2014/main" id="{8016AF60-52BE-42EC-86CB-F596FEC92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47293F-51BC-4BF5-9A80-DD8B7A0BDB5A}"/>
              </a:ext>
            </a:extLst>
          </p:cNvPr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E508A0-3505-43DF-83F8-31475998E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0067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D15DA4-D23A-41C6-B7CF-FC7251D503B0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FFEBC7-BD92-4DEE-A75D-0A32CCDEE049}"/>
              </a:ext>
            </a:extLst>
          </p:cNvPr>
          <p:cNvSpPr/>
          <p:nvPr/>
        </p:nvSpPr>
        <p:spPr>
          <a:xfrm>
            <a:off x="0" y="-14066"/>
            <a:ext cx="9175171" cy="6119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9B806732-87E4-4109-8FC8-D9A7FCD1E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9" y="59837"/>
            <a:ext cx="3509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sz="2000" b="1" dirty="0">
                <a:latin typeface="Gill Sans MT" panose="020B0502020104020203" pitchFamily="34" charset="0"/>
              </a:rPr>
              <a:t>Tabel : Kelipatan Matrik (SI)</a:t>
            </a:r>
          </a:p>
          <a:p>
            <a:pPr eaLnBrk="1" hangingPunct="1"/>
            <a:endParaRPr lang="id-ID" altLang="en-US" sz="2000" b="1" dirty="0">
              <a:latin typeface="Gill Sans MT" panose="020B0502020104020203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77BA215-65C6-46B2-BD2C-0A3A4B69BA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998150"/>
              </p:ext>
            </p:extLst>
          </p:nvPr>
        </p:nvGraphicFramePr>
        <p:xfrm>
          <a:off x="381000" y="571501"/>
          <a:ext cx="7561263" cy="4952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9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5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3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351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79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66164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No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Besar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Perfix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Simbol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No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Besar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Perifix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Simbol</a:t>
                      </a:r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639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1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9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39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2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10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39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3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11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639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4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12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639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5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13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639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6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14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639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7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15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639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8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 </a:t>
                      </a: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5722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id-ID" sz="18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0" name="Picture 2">
            <a:extLst>
              <a:ext uri="{FF2B5EF4-FFF2-40B4-BE49-F238E27FC236}">
                <a16:creationId xmlns:a16="http://schemas.microsoft.com/office/drawing/2014/main" id="{E69CD0AD-29BB-4204-BFFD-76B1AD23E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7121" y="1011996"/>
            <a:ext cx="533400" cy="3581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217F1B5E-A1BE-40B4-875D-5B54DFE79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130" y="1000273"/>
            <a:ext cx="10668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9E47BA94-F8EE-45E5-BD5E-140B80AF4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307" y="1011996"/>
            <a:ext cx="509587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>
            <a:extLst>
              <a:ext uri="{FF2B5EF4-FFF2-40B4-BE49-F238E27FC236}">
                <a16:creationId xmlns:a16="http://schemas.microsoft.com/office/drawing/2014/main" id="{C0EEEA2E-D2E5-43B2-9300-FC7C8C664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896" y="1104899"/>
            <a:ext cx="4572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2E3BCF41-70D8-48C3-85EA-FA96FC532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705" y="1104899"/>
            <a:ext cx="990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>
            <a:extLst>
              <a:ext uri="{FF2B5EF4-FFF2-40B4-BE49-F238E27FC236}">
                <a16:creationId xmlns:a16="http://schemas.microsoft.com/office/drawing/2014/main" id="{CF2D3690-3BE4-4BD7-A08E-D332F2235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497" y="1159998"/>
            <a:ext cx="7239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846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ekilas Tentang Universitas Persada Indonesia Y.A.I">
            <a:extLst>
              <a:ext uri="{FF2B5EF4-FFF2-40B4-BE49-F238E27FC236}">
                <a16:creationId xmlns:a16="http://schemas.microsoft.com/office/drawing/2014/main" id="{8016AF60-52BE-42EC-86CB-F596FEC92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47293F-51BC-4BF5-9A80-DD8B7A0BDB5A}"/>
              </a:ext>
            </a:extLst>
          </p:cNvPr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E508A0-3505-43DF-83F8-31475998E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0067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D15DA4-D23A-41C6-B7CF-FC7251D503B0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FFEBC7-BD92-4DEE-A75D-0A32CCDEE049}"/>
              </a:ext>
            </a:extLst>
          </p:cNvPr>
          <p:cNvSpPr/>
          <p:nvPr/>
        </p:nvSpPr>
        <p:spPr>
          <a:xfrm>
            <a:off x="10390" y="-14066"/>
            <a:ext cx="9143999" cy="61495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AE9F56-09E9-4DE3-A5C5-25F349A6E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8" y="-64895"/>
            <a:ext cx="4205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B.  Besaran, Demensi dan Satuan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52129F-DD17-4094-BC8F-BDF4A741F51B}"/>
              </a:ext>
            </a:extLst>
          </p:cNvPr>
          <p:cNvSpPr txBox="1"/>
          <p:nvPr/>
        </p:nvSpPr>
        <p:spPr>
          <a:xfrm>
            <a:off x="559937" y="397068"/>
            <a:ext cx="8153400" cy="59404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>
            <a:spAutoFit/>
          </a:bodyPr>
          <a:lstStyle/>
          <a:p>
            <a:pPr marL="261938" indent="-261938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romanUcPeriod"/>
              <a:tabLst>
                <a:tab pos="358775" algn="l"/>
              </a:tabLst>
              <a:defRPr/>
            </a:pPr>
            <a:r>
              <a:rPr lang="en-US" sz="2000" b="1" dirty="0">
                <a:solidFill>
                  <a:srgbClr val="FF0000"/>
                </a:solidFill>
                <a:latin typeface="Arial Narrow" pitchFamily="34" charset="0"/>
                <a:cs typeface="+mn-cs"/>
              </a:rPr>
              <a:t>BESARAN</a:t>
            </a:r>
            <a:r>
              <a:rPr lang="id-ID" sz="2000" b="1" dirty="0">
                <a:solidFill>
                  <a:srgbClr val="FF0000"/>
                </a:solidFill>
                <a:latin typeface="Arial Narrow" pitchFamily="34" charset="0"/>
                <a:cs typeface="+mn-cs"/>
              </a:rPr>
              <a:t> </a:t>
            </a:r>
            <a:r>
              <a:rPr lang="id-ID" sz="2000" dirty="0">
                <a:latin typeface="Arial Narrow" pitchFamily="34" charset="0"/>
                <a:cs typeface="+mn-cs"/>
              </a:rPr>
              <a:t> </a:t>
            </a: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 </a:t>
            </a:r>
            <a:r>
              <a:rPr lang="id-ID" sz="2000" b="1" i="1" dirty="0">
                <a:solidFill>
                  <a:srgbClr val="0070C0"/>
                </a:solidFill>
                <a:latin typeface="Arial Narrow" pitchFamily="34" charset="0"/>
                <a:cs typeface="+mn-cs"/>
                <a:sym typeface="Wingdings" pitchFamily="2" charset="2"/>
              </a:rPr>
              <a:t>Sesuatu yang dapat diukur</a:t>
            </a:r>
            <a:endParaRPr lang="en-US" sz="2000" b="1" i="1" dirty="0">
              <a:solidFill>
                <a:srgbClr val="0070C0"/>
              </a:solidFill>
              <a:latin typeface="Arial Narrow" pitchFamily="34" charset="0"/>
              <a:cs typeface="+mn-cs"/>
            </a:endParaRPr>
          </a:p>
          <a:p>
            <a:pPr marL="971550" lvl="1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a.   </a:t>
            </a:r>
            <a:r>
              <a:rPr lang="en-US" sz="2000" dirty="0" err="1">
                <a:latin typeface="Arial Narrow" pitchFamily="34" charset="0"/>
                <a:cs typeface="+mn-cs"/>
              </a:rPr>
              <a:t>Memiliki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id-ID" sz="2000" dirty="0">
                <a:latin typeface="Arial Narrow" pitchFamily="34" charset="0"/>
                <a:cs typeface="+mn-cs"/>
              </a:rPr>
              <a:t>tujuh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besaran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pokok</a:t>
            </a:r>
            <a:r>
              <a:rPr lang="en-US" sz="2000" dirty="0">
                <a:latin typeface="Arial Narrow" pitchFamily="34" charset="0"/>
                <a:cs typeface="+mn-cs"/>
              </a:rPr>
              <a:t>, </a:t>
            </a:r>
            <a:r>
              <a:rPr lang="en-US" sz="2000" dirty="0" err="1">
                <a:latin typeface="Arial Narrow" pitchFamily="34" charset="0"/>
                <a:cs typeface="+mn-cs"/>
              </a:rPr>
              <a:t>yaitu</a:t>
            </a:r>
            <a:r>
              <a:rPr lang="en-US" sz="2000" dirty="0">
                <a:latin typeface="Arial Narrow" pitchFamily="34" charset="0"/>
                <a:cs typeface="+mn-cs"/>
              </a:rPr>
              <a:t> :</a:t>
            </a:r>
          </a:p>
          <a:p>
            <a:pPr marL="620713"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     1.  </a:t>
            </a:r>
            <a:r>
              <a:rPr lang="en-US" sz="2000" dirty="0" err="1">
                <a:latin typeface="Arial Narrow" pitchFamily="34" charset="0"/>
                <a:cs typeface="+mn-cs"/>
              </a:rPr>
              <a:t>Panjang</a:t>
            </a:r>
            <a:r>
              <a:rPr lang="en-US" sz="2000" dirty="0">
                <a:latin typeface="Arial Narrow" pitchFamily="34" charset="0"/>
                <a:cs typeface="+mn-cs"/>
              </a:rPr>
              <a:t> (</a:t>
            </a:r>
            <a:r>
              <a:rPr lang="id-ID" sz="2000" dirty="0">
                <a:latin typeface="Arial Narrow" pitchFamily="34" charset="0"/>
                <a:cs typeface="+mn-cs"/>
              </a:rPr>
              <a:t>l = m)                         5. Temperatur Thermo (T=Kelvin/K)</a:t>
            </a:r>
            <a:endParaRPr lang="en-US" sz="2000" dirty="0">
              <a:latin typeface="Arial Narrow" pitchFamily="34" charset="0"/>
              <a:cs typeface="+mn-cs"/>
            </a:endParaRPr>
          </a:p>
          <a:p>
            <a:pPr marL="620713"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     2.  </a:t>
            </a:r>
            <a:r>
              <a:rPr lang="en-US" sz="2000" dirty="0" err="1">
                <a:latin typeface="Arial Narrow" pitchFamily="34" charset="0"/>
                <a:cs typeface="+mn-cs"/>
              </a:rPr>
              <a:t>Masa</a:t>
            </a:r>
            <a:r>
              <a:rPr lang="en-US" sz="2000" dirty="0">
                <a:latin typeface="Arial Narrow" pitchFamily="34" charset="0"/>
                <a:cs typeface="+mn-cs"/>
              </a:rPr>
              <a:t> (</a:t>
            </a:r>
            <a:r>
              <a:rPr lang="id-ID" sz="2000" dirty="0">
                <a:latin typeface="Arial Narrow" pitchFamily="34" charset="0"/>
                <a:cs typeface="+mn-cs"/>
              </a:rPr>
              <a:t>m=kg</a:t>
            </a:r>
            <a:r>
              <a:rPr lang="en-US" sz="2000" dirty="0">
                <a:latin typeface="Arial Narrow" pitchFamily="34" charset="0"/>
                <a:cs typeface="+mn-cs"/>
              </a:rPr>
              <a:t>)</a:t>
            </a:r>
            <a:r>
              <a:rPr lang="id-ID" sz="2000" dirty="0">
                <a:latin typeface="Arial Narrow" pitchFamily="34" charset="0"/>
                <a:cs typeface="+mn-cs"/>
              </a:rPr>
              <a:t>                            6.  Intensitas Penyinaran (Cd=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id-ID" sz="2000" dirty="0">
                <a:latin typeface="Arial Narrow" pitchFamily="34" charset="0"/>
                <a:cs typeface="+mn-cs"/>
              </a:rPr>
              <a:t>Candle)</a:t>
            </a:r>
            <a:r>
              <a:rPr lang="en-US" sz="2000" dirty="0">
                <a:latin typeface="Arial Narrow" pitchFamily="34" charset="0"/>
                <a:cs typeface="+mn-cs"/>
              </a:rPr>
              <a:t>  </a:t>
            </a:r>
            <a:r>
              <a:rPr lang="id-ID" sz="2000" dirty="0">
                <a:latin typeface="Arial Narrow" pitchFamily="34" charset="0"/>
                <a:cs typeface="+mn-cs"/>
              </a:rPr>
              <a:t>       </a:t>
            </a:r>
          </a:p>
          <a:p>
            <a:pPr marL="620713"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</a:t>
            </a:r>
            <a:r>
              <a:rPr lang="en-US" sz="2000" dirty="0">
                <a:latin typeface="Arial Narrow" pitchFamily="34" charset="0"/>
                <a:cs typeface="+mn-cs"/>
              </a:rPr>
              <a:t>3.  </a:t>
            </a:r>
            <a:r>
              <a:rPr lang="en-US" sz="2000" dirty="0" err="1">
                <a:latin typeface="Arial Narrow" pitchFamily="34" charset="0"/>
                <a:cs typeface="+mn-cs"/>
              </a:rPr>
              <a:t>Waktu</a:t>
            </a:r>
            <a:r>
              <a:rPr lang="en-US" sz="2000" dirty="0">
                <a:latin typeface="Arial Narrow" pitchFamily="34" charset="0"/>
                <a:cs typeface="+mn-cs"/>
              </a:rPr>
              <a:t> (</a:t>
            </a:r>
            <a:r>
              <a:rPr lang="id-ID" sz="2000" dirty="0">
                <a:latin typeface="Arial Narrow" pitchFamily="34" charset="0"/>
                <a:cs typeface="+mn-cs"/>
              </a:rPr>
              <a:t>t=detik</a:t>
            </a:r>
            <a:r>
              <a:rPr lang="en-US" sz="2000" dirty="0">
                <a:latin typeface="Arial Narrow" pitchFamily="34" charset="0"/>
                <a:cs typeface="+mn-cs"/>
              </a:rPr>
              <a:t>) </a:t>
            </a:r>
            <a:r>
              <a:rPr lang="en-US" dirty="0">
                <a:latin typeface="+mn-lt"/>
                <a:cs typeface="+mn-cs"/>
              </a:rPr>
              <a:t>  </a:t>
            </a:r>
            <a:r>
              <a:rPr lang="id-ID" dirty="0">
                <a:latin typeface="+mn-lt"/>
                <a:cs typeface="+mn-cs"/>
              </a:rPr>
              <a:t>                    7.  </a:t>
            </a:r>
            <a:r>
              <a:rPr lang="id-ID" sz="2000" dirty="0">
                <a:latin typeface="Arial Narrow" pitchFamily="34" charset="0"/>
                <a:cs typeface="+mn-cs"/>
              </a:rPr>
              <a:t>Banyaknya Zat (Molekul=mol)</a:t>
            </a:r>
          </a:p>
          <a:p>
            <a:pPr marL="620713"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latin typeface="+mn-lt"/>
                <a:cs typeface="+mn-cs"/>
              </a:rPr>
              <a:t>     4</a:t>
            </a:r>
            <a:r>
              <a:rPr lang="id-ID" sz="2000" dirty="0">
                <a:latin typeface="Arial Narrow" pitchFamily="34" charset="0"/>
                <a:cs typeface="+mn-cs"/>
              </a:rPr>
              <a:t>.  Arus Listrik (I=Ampere)</a:t>
            </a:r>
            <a:endParaRPr lang="en-US" sz="2000" dirty="0">
              <a:latin typeface="Arial Narrow" pitchFamily="34" charset="0"/>
              <a:cs typeface="+mn-cs"/>
            </a:endParaRP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 b.  </a:t>
            </a:r>
            <a:r>
              <a:rPr lang="en-US" sz="2000" dirty="0" err="1">
                <a:latin typeface="Arial Narrow" pitchFamily="34" charset="0"/>
                <a:cs typeface="+mn-cs"/>
              </a:rPr>
              <a:t>Besaran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di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dalam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FD.Mekanika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merupakan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kombinasi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dari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besaran</a:t>
            </a:r>
            <a:r>
              <a:rPr lang="en-US" sz="2000" dirty="0">
                <a:latin typeface="Arial Narrow" pitchFamily="34" charset="0"/>
                <a:cs typeface="+mn-cs"/>
              </a:rPr>
              <a:t> yang </a:t>
            </a:r>
            <a:r>
              <a:rPr lang="en-US" sz="2000" dirty="0" err="1">
                <a:latin typeface="Arial Narrow" pitchFamily="34" charset="0"/>
                <a:cs typeface="+mn-cs"/>
              </a:rPr>
              <a:t>lebih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mendasar</a:t>
            </a:r>
            <a:r>
              <a:rPr lang="en-US" sz="2000" dirty="0">
                <a:latin typeface="Arial Narrow" pitchFamily="34" charset="0"/>
                <a:cs typeface="+mn-cs"/>
              </a:rPr>
              <a:t>, </a:t>
            </a:r>
            <a:r>
              <a:rPr lang="en-US" sz="2000" dirty="0" err="1">
                <a:latin typeface="Arial Narrow" pitchFamily="34" charset="0"/>
                <a:cs typeface="+mn-cs"/>
              </a:rPr>
              <a:t>seperti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kecepatan</a:t>
            </a:r>
            <a:r>
              <a:rPr lang="en-US" sz="2000" dirty="0">
                <a:latin typeface="Arial Narrow" pitchFamily="34" charset="0"/>
                <a:cs typeface="+mn-cs"/>
              </a:rPr>
              <a:t> = </a:t>
            </a:r>
            <a:r>
              <a:rPr lang="en-US" sz="2000" dirty="0" err="1">
                <a:latin typeface="Arial Narrow" pitchFamily="34" charset="0"/>
                <a:cs typeface="+mn-cs"/>
              </a:rPr>
              <a:t>panjang</a:t>
            </a:r>
            <a:r>
              <a:rPr lang="en-US" sz="2000" dirty="0">
                <a:latin typeface="Arial Narrow" pitchFamily="34" charset="0"/>
                <a:cs typeface="+mn-cs"/>
              </a:rPr>
              <a:t> x </a:t>
            </a:r>
            <a:r>
              <a:rPr lang="en-US" sz="2000" dirty="0" err="1">
                <a:latin typeface="Arial Narrow" pitchFamily="34" charset="0"/>
                <a:cs typeface="+mn-cs"/>
              </a:rPr>
              <a:t>waktu</a:t>
            </a:r>
            <a:r>
              <a:rPr lang="en-US" sz="2000" dirty="0">
                <a:latin typeface="Arial Narrow" pitchFamily="34" charset="0"/>
                <a:cs typeface="+mn-cs"/>
              </a:rPr>
              <a:t>  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 c.   </a:t>
            </a:r>
            <a:r>
              <a:rPr lang="en-US" sz="2000" dirty="0" err="1">
                <a:latin typeface="Arial Narrow" pitchFamily="34" charset="0"/>
                <a:cs typeface="+mn-cs"/>
              </a:rPr>
              <a:t>Besaran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masa</a:t>
            </a:r>
            <a:r>
              <a:rPr lang="en-US" sz="2000" dirty="0">
                <a:latin typeface="Arial Narrow" pitchFamily="34" charset="0"/>
                <a:cs typeface="+mn-cs"/>
              </a:rPr>
              <a:t>, </a:t>
            </a:r>
            <a:r>
              <a:rPr lang="en-US" sz="2000" dirty="0" err="1">
                <a:latin typeface="Arial Narrow" pitchFamily="34" charset="0"/>
                <a:cs typeface="+mn-cs"/>
              </a:rPr>
              <a:t>seperti</a:t>
            </a:r>
            <a:r>
              <a:rPr lang="en-US" sz="2000" dirty="0">
                <a:latin typeface="Arial Narrow" pitchFamily="34" charset="0"/>
                <a:cs typeface="+mn-cs"/>
              </a:rPr>
              <a:t> yang </a:t>
            </a:r>
            <a:r>
              <a:rPr lang="en-US" sz="2000" dirty="0" err="1">
                <a:latin typeface="Arial Narrow" pitchFamily="34" charset="0"/>
                <a:cs typeface="+mn-cs"/>
              </a:rPr>
              <a:t>disebutkan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dalam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tabel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berikut</a:t>
            </a:r>
            <a:r>
              <a:rPr lang="en-US" sz="2000" dirty="0">
                <a:latin typeface="Arial Narrow" pitchFamily="34" charset="0"/>
                <a:cs typeface="+mn-cs"/>
              </a:rPr>
              <a:t> :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</a:endParaRP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  d.   </a:t>
            </a:r>
            <a:r>
              <a:rPr lang="en-US" sz="2000" dirty="0" err="1">
                <a:latin typeface="Arial Narrow" pitchFamily="34" charset="0"/>
                <a:cs typeface="+mn-cs"/>
              </a:rPr>
              <a:t>Besaran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Waktu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didefinisikan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sebagai</a:t>
            </a:r>
            <a:r>
              <a:rPr lang="en-US" sz="2000" dirty="0">
                <a:latin typeface="Arial Narrow" pitchFamily="34" charset="0"/>
                <a:cs typeface="+mn-cs"/>
              </a:rPr>
              <a:t> :</a:t>
            </a: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             </a:t>
            </a:r>
            <a:r>
              <a:rPr lang="en-US" sz="2000" dirty="0" err="1">
                <a:latin typeface="Arial Narrow" pitchFamily="34" charset="0"/>
                <a:cs typeface="+mn-cs"/>
              </a:rPr>
              <a:t>satu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detik</a:t>
            </a:r>
            <a:r>
              <a:rPr lang="en-US" sz="2000" dirty="0">
                <a:latin typeface="Arial Narrow" pitchFamily="34" charset="0"/>
                <a:cs typeface="+mn-cs"/>
              </a:rPr>
              <a:t> = (1/60) x (1/60) x  (1/24) </a:t>
            </a:r>
            <a:r>
              <a:rPr lang="en-US" sz="2000" dirty="0" err="1">
                <a:latin typeface="Arial Narrow" pitchFamily="34" charset="0"/>
                <a:cs typeface="+mn-cs"/>
              </a:rPr>
              <a:t>hari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matahari</a:t>
            </a:r>
            <a:endParaRPr lang="id-ID" sz="2000" dirty="0">
              <a:latin typeface="Arial Narrow" pitchFamily="34" charset="0"/>
              <a:cs typeface="+mn-cs"/>
            </a:endParaRPr>
          </a:p>
          <a:p>
            <a:pPr marL="914400" lvl="1" indent="-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72022C8-FFF9-4876-B252-7313A4622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272888"/>
            <a:ext cx="3733800" cy="19812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80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ekilas Tentang Universitas Persada Indonesia Y.A.I">
            <a:extLst>
              <a:ext uri="{FF2B5EF4-FFF2-40B4-BE49-F238E27FC236}">
                <a16:creationId xmlns:a16="http://schemas.microsoft.com/office/drawing/2014/main" id="{8016AF60-52BE-42EC-86CB-F596FEC92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47293F-51BC-4BF5-9A80-DD8B7A0BDB5A}"/>
              </a:ext>
            </a:extLst>
          </p:cNvPr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E508A0-3505-43DF-83F8-31475998E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0067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D15DA4-D23A-41C6-B7CF-FC7251D503B0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FFEBC7-BD92-4DEE-A75D-0A32CCDEE049}"/>
              </a:ext>
            </a:extLst>
          </p:cNvPr>
          <p:cNvSpPr/>
          <p:nvPr/>
        </p:nvSpPr>
        <p:spPr>
          <a:xfrm>
            <a:off x="10390" y="-14067"/>
            <a:ext cx="9143999" cy="61100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A5495D-D42A-4176-9263-BC1A8F60D8D4}"/>
              </a:ext>
            </a:extLst>
          </p:cNvPr>
          <p:cNvSpPr txBox="1"/>
          <p:nvPr/>
        </p:nvSpPr>
        <p:spPr>
          <a:xfrm>
            <a:off x="647700" y="76200"/>
            <a:ext cx="7848600" cy="6019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e.  </a:t>
            </a: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Besaran pokok yang tidak berdimensi</a:t>
            </a:r>
            <a:endParaRPr lang="id-ID" sz="2000" dirty="0">
              <a:latin typeface="Arial Narrow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1.  Sudut Datar (plane Angle)   </a:t>
            </a: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 </a:t>
            </a:r>
            <a:r>
              <a:rPr lang="id-ID" sz="2000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  <a:cs typeface="+mn-cs"/>
                <a:sym typeface="Wingdings" pitchFamily="2" charset="2"/>
              </a:rPr>
              <a:t>radial = rad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     2.  Sudut Ruang ( Solid Angle)      </a:t>
            </a:r>
            <a:r>
              <a:rPr lang="id-ID" sz="2000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  <a:cs typeface="+mn-cs"/>
                <a:sym typeface="Wingdings" pitchFamily="2" charset="2"/>
              </a:rPr>
              <a:t>Steredian = Sr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>
              <a:solidFill>
                <a:schemeClr val="accent6">
                  <a:lumMod val="50000"/>
                </a:schemeClr>
              </a:solidFill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>
              <a:solidFill>
                <a:schemeClr val="accent6">
                  <a:lumMod val="50000"/>
                </a:schemeClr>
              </a:solidFill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>
              <a:solidFill>
                <a:schemeClr val="accent6">
                  <a:lumMod val="50000"/>
                </a:schemeClr>
              </a:solidFill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>
              <a:solidFill>
                <a:schemeClr val="accent6">
                  <a:lumMod val="50000"/>
                </a:schemeClr>
              </a:solidFill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>
              <a:solidFill>
                <a:schemeClr val="accent6">
                  <a:lumMod val="50000"/>
                </a:schemeClr>
              </a:solidFill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>
              <a:solidFill>
                <a:schemeClr val="accent6">
                  <a:lumMod val="50000"/>
                </a:schemeClr>
              </a:solidFill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>
              <a:solidFill>
                <a:schemeClr val="accent6">
                  <a:lumMod val="50000"/>
                </a:schemeClr>
              </a:solidFill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>
              <a:solidFill>
                <a:schemeClr val="accent6">
                  <a:lumMod val="50000"/>
                </a:schemeClr>
              </a:solidFill>
              <a:latin typeface="Arial Narrow" pitchFamily="34" charset="0"/>
              <a:cs typeface="+mn-cs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  <a:cs typeface="+mn-cs"/>
              </a:rPr>
              <a:t>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1C6300A-EF1F-4C16-A103-A8AF5FFFF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794825"/>
            <a:ext cx="2514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F55F81E0-7EBC-4E9B-A0D8-F18C49406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2" y="1194875"/>
            <a:ext cx="32766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383FFAA5-FCBB-430E-B018-4EADDA828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2" y="3378737"/>
            <a:ext cx="2362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808A3A82-D311-4C98-938E-95AFE0CF6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2" y="3986726"/>
            <a:ext cx="3276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472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ekilas Tentang Universitas Persada Indonesia Y.A.I">
            <a:extLst>
              <a:ext uri="{FF2B5EF4-FFF2-40B4-BE49-F238E27FC236}">
                <a16:creationId xmlns:a16="http://schemas.microsoft.com/office/drawing/2014/main" id="{8016AF60-52BE-42EC-86CB-F596FEC92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47293F-51BC-4BF5-9A80-DD8B7A0BDB5A}"/>
              </a:ext>
            </a:extLst>
          </p:cNvPr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E508A0-3505-43DF-83F8-31475998E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0067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D15DA4-D23A-41C6-B7CF-FC7251D503B0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FFEBC7-BD92-4DEE-A75D-0A32CCDEE049}"/>
              </a:ext>
            </a:extLst>
          </p:cNvPr>
          <p:cNvSpPr/>
          <p:nvPr/>
        </p:nvSpPr>
        <p:spPr>
          <a:xfrm>
            <a:off x="0" y="-14067"/>
            <a:ext cx="9175173" cy="61100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890AE6-CB28-4F19-B593-11C4A4F324E2}"/>
              </a:ext>
            </a:extLst>
          </p:cNvPr>
          <p:cNvSpPr txBox="1"/>
          <p:nvPr/>
        </p:nvSpPr>
        <p:spPr>
          <a:xfrm>
            <a:off x="495300" y="0"/>
            <a:ext cx="8496300" cy="6248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g. Besaran Pelengkap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1. Skalar     </a:t>
            </a: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  besaran yang harganya tidak tergantung padasistem koordinat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                           terdiri daari satu koponen</a:t>
            </a:r>
            <a:r>
              <a:rPr lang="id-ID" sz="2000" dirty="0">
                <a:latin typeface="Arial Narrow" pitchFamily="34" charset="0"/>
                <a:cs typeface="+mn-cs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 2. Vektor    </a:t>
            </a: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  besaran yang harganya sangat tergantung sistem koordinat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                           terdiri dari tiga komponen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      3. Tensor      sama dengan vektor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                           mempunyai tiga pangkat n (3</a:t>
            </a:r>
            <a:r>
              <a:rPr lang="id-ID" sz="2000" baseline="30000" dirty="0">
                <a:latin typeface="Arial Narrow" pitchFamily="34" charset="0"/>
                <a:cs typeface="+mn-cs"/>
                <a:sym typeface="Wingdings" pitchFamily="2" charset="2"/>
              </a:rPr>
              <a:t>n</a:t>
            </a: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                           mempunyai komponen  n </a:t>
            </a:r>
            <a:r>
              <a:rPr lang="id-ID" sz="2000" dirty="0">
                <a:latin typeface="Arial Narrow" pitchFamily="34" charset="0"/>
                <a:cs typeface="+mn-cs"/>
                <a:sym typeface="Symbol"/>
              </a:rPr>
              <a:t>  2 (bulat)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Symbol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solidFill>
                  <a:srgbClr val="FF0000"/>
                </a:solidFill>
                <a:latin typeface="Arial Narrow" pitchFamily="34" charset="0"/>
                <a:cs typeface="+mn-cs"/>
                <a:sym typeface="Symbol"/>
              </a:rPr>
              <a:t>III. DIMENSI  </a:t>
            </a: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  </a:t>
            </a:r>
            <a:r>
              <a:rPr lang="id-ID" sz="2000" b="1" i="1" dirty="0">
                <a:solidFill>
                  <a:srgbClr val="0070C0"/>
                </a:solidFill>
                <a:latin typeface="Arial Narrow" pitchFamily="34" charset="0"/>
                <a:cs typeface="+mn-cs"/>
                <a:sym typeface="Wingdings" pitchFamily="2" charset="2"/>
              </a:rPr>
              <a:t>penulisan besaran-2 dng rmenggunakan simbul</a:t>
            </a:r>
            <a:r>
              <a:rPr lang="id-ID" sz="2000" b="1" i="1" dirty="0">
                <a:solidFill>
                  <a:srgbClr val="0070C0"/>
                </a:solidFill>
                <a:latin typeface="Arial Narrow" pitchFamily="34" charset="0"/>
                <a:cs typeface="+mn-cs"/>
              </a:rPr>
              <a:t> besaran dasar</a:t>
            </a:r>
            <a:endParaRPr lang="en-US" sz="2000" b="1" i="1" dirty="0">
              <a:solidFill>
                <a:srgbClr val="0070C0"/>
              </a:solidFill>
              <a:latin typeface="Arial Narrow" pitchFamily="34" charset="0"/>
              <a:cs typeface="+mn-cs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       a.  </a:t>
            </a:r>
            <a:r>
              <a:rPr lang="en-US" sz="2000" dirty="0" err="1">
                <a:latin typeface="Arial Narrow" pitchFamily="34" charset="0"/>
                <a:cs typeface="+mn-cs"/>
              </a:rPr>
              <a:t>Kegunaan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Dimensi</a:t>
            </a:r>
            <a:r>
              <a:rPr lang="en-US" sz="2000" dirty="0">
                <a:latin typeface="Arial Narrow" pitchFamily="34" charset="0"/>
                <a:cs typeface="+mn-cs"/>
              </a:rPr>
              <a:t> :</a:t>
            </a:r>
            <a:endParaRPr lang="id-ID" sz="2000" dirty="0">
              <a:latin typeface="Arial Narrow" pitchFamily="34" charset="0"/>
              <a:cs typeface="+mn-cs"/>
            </a:endParaRPr>
          </a:p>
          <a:p>
            <a:pPr marL="719138" indent="-7191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   1.  Membuktikan dua besaran fisis setara atau tidak</a:t>
            </a:r>
          </a:p>
          <a:p>
            <a:pPr marL="719138" indent="-7191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   2.  Menurunkan satuan dari satuan dasar</a:t>
            </a:r>
          </a:p>
          <a:p>
            <a:pPr marL="719138" indent="-7191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   3.   Meneliti kebenaran suatu rumus atau persamaan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b.  Penjabaran Dimensi :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    1.  Dimensi ruas kanan = dimensi ruas kiri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    2.   Setiap suku berdimensi sama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c.  Cara Penulisan :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     1.  Panjang = [l]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     2.  Masa = [m]......................dll</a:t>
            </a: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         </a:t>
            </a:r>
            <a:endParaRPr lang="id-ID" sz="20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2618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ekilas Tentang Universitas Persada Indonesia Y.A.I">
            <a:extLst>
              <a:ext uri="{FF2B5EF4-FFF2-40B4-BE49-F238E27FC236}">
                <a16:creationId xmlns:a16="http://schemas.microsoft.com/office/drawing/2014/main" id="{8016AF60-52BE-42EC-86CB-F596FEC92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47293F-51BC-4BF5-9A80-DD8B7A0BDB5A}"/>
              </a:ext>
            </a:extLst>
          </p:cNvPr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E508A0-3505-43DF-83F8-31475998E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0067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D15DA4-D23A-41C6-B7CF-FC7251D503B0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FFEBC7-BD92-4DEE-A75D-0A32CCDEE049}"/>
              </a:ext>
            </a:extLst>
          </p:cNvPr>
          <p:cNvSpPr/>
          <p:nvPr/>
        </p:nvSpPr>
        <p:spPr>
          <a:xfrm>
            <a:off x="0" y="-14067"/>
            <a:ext cx="9164782" cy="61100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6EFDFC-9A83-421B-8185-C1AD092DE8DD}"/>
              </a:ext>
            </a:extLst>
          </p:cNvPr>
          <p:cNvSpPr txBox="1"/>
          <p:nvPr/>
        </p:nvSpPr>
        <p:spPr>
          <a:xfrm>
            <a:off x="658091" y="148541"/>
            <a:ext cx="7848600" cy="5940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romanUcPeriod" startAt="3"/>
              <a:defRPr/>
            </a:pPr>
            <a:r>
              <a:rPr lang="id-ID" sz="2000" b="1" dirty="0">
                <a:solidFill>
                  <a:srgbClr val="FF0000"/>
                </a:solidFill>
                <a:latin typeface="Arial Narrow" pitchFamily="34" charset="0"/>
                <a:cs typeface="+mn-cs"/>
              </a:rPr>
              <a:t>SATUAN   </a:t>
            </a: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  </a:t>
            </a:r>
            <a:r>
              <a:rPr lang="id-ID" sz="2000" b="1" i="1" dirty="0">
                <a:solidFill>
                  <a:srgbClr val="0070C0"/>
                </a:solidFill>
                <a:latin typeface="Arial Narrow" pitchFamily="34" charset="0"/>
                <a:cs typeface="+mn-cs"/>
                <a:sym typeface="Wingdings" pitchFamily="2" charset="2"/>
              </a:rPr>
              <a:t>Ukuran dari suatu besaran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1  Satuan Dinamis :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        Satuan dasar : panjang, masa, waktu  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        Terdiri dari :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2.  Satuan  Statis :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         Satuan dasar : panjang, gaya, waktu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             Terdiri dari :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Contoh :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 1. Menentukan gaya :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Arial Narrow" pitchFamily="34" charset="0"/>
              <a:cs typeface="+mn-cs"/>
              <a:sym typeface="Wingdings" pitchFamily="2" charset="2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02A128B-929E-437F-A020-52BD73DB0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1163345"/>
            <a:ext cx="3733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59901FAA-675A-4C1F-81E4-FFDF5EF16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2723272"/>
            <a:ext cx="327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1E7A0D14-A3EB-4566-9B2A-B8745650F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91" y="4294749"/>
            <a:ext cx="7315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681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ekilas Tentang Universitas Persada Indonesia Y.A.I">
            <a:extLst>
              <a:ext uri="{FF2B5EF4-FFF2-40B4-BE49-F238E27FC236}">
                <a16:creationId xmlns:a16="http://schemas.microsoft.com/office/drawing/2014/main" id="{8016AF60-52BE-42EC-86CB-F596FEC92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47293F-51BC-4BF5-9A80-DD8B7A0BDB5A}"/>
              </a:ext>
            </a:extLst>
          </p:cNvPr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E508A0-3505-43DF-83F8-31475998E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0067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D15DA4-D23A-41C6-B7CF-FC7251D503B0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3C907E-C07D-4DAE-AED8-1603DD16B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8757"/>
            <a:ext cx="157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dirty="0">
                <a:latin typeface="Gill Sans MT" panose="020B0502020104020203" pitchFamily="34" charset="0"/>
              </a:rPr>
              <a:t>Tabel Satuan SI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0E55202F-EBA4-446C-888F-06B92CFF1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13618" y="266700"/>
            <a:ext cx="5249182" cy="5732659"/>
          </a:xfrm>
          <a:prstGeom prst="rect">
            <a:avLst/>
          </a:prstGeom>
          <a:solidFill>
            <a:srgbClr val="FEFBC2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90822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ekilas Tentang Universitas Persada Indonesia Y.A.I">
            <a:extLst>
              <a:ext uri="{FF2B5EF4-FFF2-40B4-BE49-F238E27FC236}">
                <a16:creationId xmlns:a16="http://schemas.microsoft.com/office/drawing/2014/main" id="{8016AF60-52BE-42EC-86CB-F596FEC92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47293F-51BC-4BF5-9A80-DD8B7A0BDB5A}"/>
              </a:ext>
            </a:extLst>
          </p:cNvPr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E508A0-3505-43DF-83F8-31475998E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0067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D15DA4-D23A-41C6-B7CF-FC7251D503B0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576A6EC-AFF1-4D84-9EB7-C51020512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500" y="57834"/>
            <a:ext cx="5219700" cy="5846064"/>
          </a:xfrm>
          <a:prstGeom prst="rect">
            <a:avLst/>
          </a:prstGeom>
          <a:noFill/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70423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ekilas Tentang Universitas Persada Indonesia Y.A.I">
            <a:extLst>
              <a:ext uri="{FF2B5EF4-FFF2-40B4-BE49-F238E27FC236}">
                <a16:creationId xmlns:a16="http://schemas.microsoft.com/office/drawing/2014/main" id="{8016AF60-52BE-42EC-86CB-F596FEC92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47293F-51BC-4BF5-9A80-DD8B7A0BDB5A}"/>
              </a:ext>
            </a:extLst>
          </p:cNvPr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E508A0-3505-43DF-83F8-31475998E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0067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D15DA4-D23A-41C6-B7CF-FC7251D503B0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7545298-7840-44B9-9087-3C0EE4606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58191" y="491196"/>
            <a:ext cx="6248400" cy="48006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50194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8" name="Picture 2" descr="C:\Users\user\AppData\Local\Microsoft\Windows\Temporary Internet Files\Content.IE5\VALPFN7U\sign_stop_PNG25633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17600"/>
            <a:ext cx="5410200" cy="390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96039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747</Words>
  <Application>Microsoft Office PowerPoint</Application>
  <PresentationFormat>On-screen Show (4:3)</PresentationFormat>
  <Paragraphs>179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Andalus</vt:lpstr>
      <vt:lpstr>Arial</vt:lpstr>
      <vt:lpstr>Arial Narrow</vt:lpstr>
      <vt:lpstr>Calibri</vt:lpstr>
      <vt:lpstr>Gill Sans MT</vt:lpstr>
      <vt:lpstr>Tw Cen MT</vt:lpstr>
      <vt:lpstr>Tw Cen MT Condensed</vt:lpstr>
      <vt:lpstr>Wingdings</vt:lpstr>
      <vt:lpstr>Wingdings 3</vt:lpstr>
      <vt:lpstr>Office Theme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</dc:title>
  <dc:creator>user</dc:creator>
  <cp:lastModifiedBy>Yudithia Ardiyani</cp:lastModifiedBy>
  <cp:revision>63</cp:revision>
  <dcterms:created xsi:type="dcterms:W3CDTF">2021-08-20T15:03:30Z</dcterms:created>
  <dcterms:modified xsi:type="dcterms:W3CDTF">2024-11-04T16:00:59Z</dcterms:modified>
</cp:coreProperties>
</file>